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ags/tag4.xml" ContentType="application/vnd.openxmlformats-officedocument.presentationml.tags+xml"/>
  <Override PartName="/ppt/slideLayouts/slideLayout64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43.xml" ContentType="application/vnd.openxmlformats-officedocument.presentationml.slideLayout+xml"/>
  <Override PartName="/ppt/tags/tag3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00" r:id="rId3"/>
    <p:sldMasterId id="2147483712" r:id="rId4"/>
    <p:sldMasterId id="2147483724" r:id="rId5"/>
    <p:sldMasterId id="2147483736" r:id="rId6"/>
  </p:sldMasterIdLst>
  <p:sldIdLst>
    <p:sldId id="266" r:id="rId7"/>
    <p:sldId id="302" r:id="rId8"/>
    <p:sldId id="306" r:id="rId9"/>
    <p:sldId id="263" r:id="rId10"/>
    <p:sldId id="291" r:id="rId11"/>
    <p:sldId id="292" r:id="rId12"/>
    <p:sldId id="279" r:id="rId13"/>
    <p:sldId id="283" r:id="rId14"/>
    <p:sldId id="307" r:id="rId15"/>
    <p:sldId id="308" r:id="rId16"/>
    <p:sldId id="309" r:id="rId17"/>
    <p:sldId id="310" r:id="rId18"/>
    <p:sldId id="311" r:id="rId19"/>
    <p:sldId id="271" r:id="rId20"/>
    <p:sldId id="270" r:id="rId21"/>
    <p:sldId id="268" r:id="rId22"/>
    <p:sldId id="305" r:id="rId23"/>
    <p:sldId id="295" r:id="rId24"/>
    <p:sldId id="303" r:id="rId25"/>
    <p:sldId id="299" r:id="rId26"/>
    <p:sldId id="281" r:id="rId27"/>
    <p:sldId id="278" r:id="rId28"/>
    <p:sldId id="300" r:id="rId29"/>
    <p:sldId id="301" r:id="rId30"/>
  </p:sldIdLst>
  <p:sldSz cx="12192000" cy="6858000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47" autoAdjust="0"/>
    <p:restoredTop sz="94660"/>
  </p:normalViewPr>
  <p:slideViewPr>
    <p:cSldViewPr>
      <p:cViewPr varScale="1">
        <p:scale>
          <a:sx n="81" d="100"/>
          <a:sy n="81" d="100"/>
        </p:scale>
        <p:origin x="-78" y="-5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Naslov i tekst iznad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slov, tekst i 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0858D-7419-4C83-9DFF-5FD5FC855AC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5611D-4DC3-405F-8574-AB357ABCB6AC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C73D5-D7B3-4CAF-9723-A99E741BFD0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52FC2-DA84-4CB2-952A-C53F6C300DF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D3D5D-993D-4C6A-9874-CDA1E1A83E2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C2DEA-3401-42F4-BA67-BEEA16E68AB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D87BE-85C8-4D0C-AB03-D3B59071C3D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3C5EA-48EA-4775-BD4A-2B399D814DF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FE05FA-9FC0-4D7B-BDC1-16817B33ED67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55F9D-EE31-4204-96D0-C468F3F1B19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F32EB-78D9-4D23-ABC0-BB97B99F331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2567" y="2130426"/>
            <a:ext cx="64008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2567" y="3886200"/>
            <a:ext cx="54864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5344976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1153319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6678728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3591984" y="1600201"/>
            <a:ext cx="411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7909985" y="1600201"/>
            <a:ext cx="41169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16995197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93155702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1164687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44523139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4951336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Kliknite ikonu da biste dodali  sliku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59101307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0321649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918700" y="274639"/>
            <a:ext cx="2108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3591985" y="274639"/>
            <a:ext cx="6123516" cy="5851525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8453953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>
              <a:cs typeface="+mn-cs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7484" y="2130426"/>
            <a:ext cx="9751483" cy="1470025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7484" y="3886200"/>
            <a:ext cx="9751483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hr-HR"/>
              <a:t>Kliknite da biste uredili stil podnaslova matrice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471F0-76FD-471D-BB29-23ED252BD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4418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34753-E1BA-4816-A2AA-0B79E206B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2080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A7572-6789-41A5-A8D7-1416B52A9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1292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7484" y="1600201"/>
            <a:ext cx="53826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3367" y="1600201"/>
            <a:ext cx="53826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B68C8-A999-43C0-A87B-A12D46C30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5467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D0E29-F5ED-4D40-B7AF-6F221D68A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57732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C9866B-70D0-4F6D-A2DC-339670988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3455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B1DF0-131C-432F-965F-5028C3EB8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28137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29796-C15D-4888-B11F-24373DD54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2675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Kliknite ikonu da biste dodali  sliku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7D0C5-254F-4742-94BA-CFDF2EAC5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8497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64896-2C4E-4523-9AFD-E03A454B2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84164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4967" y="274639"/>
            <a:ext cx="2741084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7484" y="274639"/>
            <a:ext cx="8024283" cy="5851525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BBA85-0DA4-48C4-8652-7680A9C71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5554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52955145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3593966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4090697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178636352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1017217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493111642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5107677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99450679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8103181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26598433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5958673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D552A02-7695-4950-BFF5-74E7DBB5E3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6D993668-36EF-40A6-B365-269125D053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AE5D6715-8733-4478-B4AD-3D2511AD8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1349052E-C500-4619-9CF4-EB5A9C1DA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5F46FCE6-3D75-4B4B-95AD-FFBBE9ABF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65667849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5A13F0D-BE70-4BA2-8FEF-6DE2DC63E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53A35C7-D4C7-4593-A9EC-CC2BF66FA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2A3E07EA-BF2C-4740-988E-B4FF52F9B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D45A29DC-13E5-43FE-ACAF-048A285FE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3D1F8282-2A02-4AC0-89B2-BDB8075C1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28924241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11AED1F-FCE1-4ABC-A0FB-D350D6EEA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D3A6CAFB-D8A6-4C09-990A-E3A55A427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AACEE7C6-C97C-4C6A-A270-D8717C5DD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AACFFC49-82D2-4F24-B93D-292A561BD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BD158D5C-93F4-4B87-9C7D-DFC7963CE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1908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F734709-32FD-4687-9B7A-DE1D0D206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E8C43AC-0DA7-4163-8356-574D324EC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EDD2D981-5985-4E10-BAE0-060660B8E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212DCD78-B4F7-400E-A457-35412C0B4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8BC34B9B-C055-4732-B6E6-CD2D8A3CB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5533ECD0-60FE-4700-87F4-0885C440A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19357157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CD522A2-9E03-46A9-BC13-BD74C9E86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7A93FABC-982A-4C77-B044-11471FD4B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6CFCD41B-7A9A-4450-AAEA-03E984428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F5C39079-B954-4F1F-8C34-7E2DB519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19FB42BC-D158-4BD3-8B57-72D292A4E6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1CA5A7F2-C464-4846-B7EB-2FFD75DCB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46AB3274-99B7-484C-B7F3-F904AEBEA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2182BC9D-BAE2-4644-84FD-ECCE35D5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12802160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04C87E7-A8BC-485B-A0C3-CBE684D06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4ACD66B1-BF0D-4E0F-906A-57AD06FC9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ED17D28B-B39F-4287-A70B-34FB595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06FBE178-F5D5-45ED-A6F3-0D362719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594181272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32E72749-4CA5-4AE5-B0C9-F1973EE6F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D3C784A0-BE0F-4AB1-AAF2-4511F9529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ED335D8A-E38C-4289-952D-AE1B9D615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02645558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00E5321-B8A8-4889-AE6D-0DB94260E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048DA456-2841-48E6-9A7C-B8A6A6CD5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7A7C0F11-593E-4F36-B8D8-64B3B0FD30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6167474F-583A-4E07-8C7C-E1E1AF5CC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8A119DC0-8081-4C1B-8675-33978DBE3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5D53A0CD-7346-42F8-9F4D-2FF66B6C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53084169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FDB8069-057D-44A0-B1B3-2F7156BA6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309E138E-FF81-4920-BE52-977855EDA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456DD829-ADA7-4F9C-AABE-D0FAEA71F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F7EA9E76-2ACF-4AAC-8FB2-F7B84F8C4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D71314D8-77AD-4D76-B65C-B1C02884C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7C8153FD-EFD1-467D-A8B7-3CB263A1C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2141167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3E507F5-4D56-421D-82D6-103C3A54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688CF734-0E39-4EFB-A9FC-326CABB49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56BF201D-1E74-4AF0-9868-B684999DC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25C877B3-EE8D-4D5E-8559-2F4EEA721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3245B9E6-A819-4ABB-A688-578E05142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8521076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768CA6D3-8858-4ED2-963C-6D386A158A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17059EBC-A4EE-4072-AAB6-A41DE6CBB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0BA5CF8-5E0C-4E9F-827B-CE4B67893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5845B817-2B38-4ADA-97BC-DE893B4FC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1ABE1780-A92E-4CDD-A69C-0377F5564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3431926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r-HR" noProof="0"/>
              <a:t>Pritisnite ikonu za dodavanje slike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177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77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77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AE73A00D-0997-4BA7-8236-22333F643D6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604684" y="274638"/>
            <a:ext cx="84222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591985" y="1600201"/>
            <a:ext cx="843491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385111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82033" y="136526"/>
            <a:ext cx="11821584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r-HR" sz="1800"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07485" y="274638"/>
            <a:ext cx="109685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07485" y="1600201"/>
            <a:ext cx="109685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29D1F1B3-1D9E-427C-B706-29D1E077FF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34136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hr-H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731563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E885EFB8-92D3-4412-A5B6-F57B96596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06301CCA-CE72-4F4F-B187-CE14026C3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339D7718-C3AA-4902-BC78-B2D3FACA3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25.9.2019.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8786F9A8-247A-44B9-86BC-5FA80BF811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1664FBF8-ADDB-423D-8C87-D77EDF082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7539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mMwzVbR3A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LCB5PJmR5U&amp;feature=youtu.b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2.jpeg"/><Relationship Id="rId5" Type="http://schemas.openxmlformats.org/officeDocument/2006/relationships/image" Target="../media/image28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DpjY5OZwhA&amp;t=10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Wn3jwE8k9Q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2A77E8A-9370-4338-BE21-FD59DC805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20" t="2868" r="9088" b="48443"/>
          <a:stretch/>
        </p:blipFill>
        <p:spPr>
          <a:xfrm>
            <a:off x="983432" y="2276872"/>
            <a:ext cx="10548115" cy="1008112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00D7D515-4C4B-484A-8D40-1053B01A5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20" t="51311" r="29"/>
          <a:stretch/>
        </p:blipFill>
        <p:spPr>
          <a:xfrm>
            <a:off x="191344" y="3268299"/>
            <a:ext cx="11803843" cy="100811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9DCFF3B-6AA8-471D-A5D0-933DC602F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1048" y="6597352"/>
            <a:ext cx="1180952" cy="260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1001"/>
            <a:ext cx="1158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r-HR" sz="3600" dirty="0" smtClean="0"/>
              <a:t>P</a:t>
            </a:r>
            <a:r>
              <a:rPr lang="hr-HR" sz="3600" dirty="0" smtClean="0"/>
              <a:t>ukotine duž kojih se pomiču dijelovi </a:t>
            </a:r>
          </a:p>
          <a:p>
            <a:pPr algn="ctr">
              <a:lnSpc>
                <a:spcPct val="150000"/>
              </a:lnSpc>
            </a:pPr>
            <a:r>
              <a:rPr lang="hr-HR" sz="3600" dirty="0" smtClean="0"/>
              <a:t>Zemljine kore nazivamo </a:t>
            </a:r>
            <a:r>
              <a:rPr lang="hr-HR" sz="3600" b="1" dirty="0" smtClean="0"/>
              <a:t>rasjed.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209800"/>
            <a:ext cx="100679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2768FCAA-AB3E-44C5-A899-8ABFCBB87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9188" y="304800"/>
            <a:ext cx="10439168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xmlns="" id="{2768FCAA-AB3E-44C5-A899-8ABFCBB87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81328"/>
            <a:ext cx="3191408" cy="47667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7175"/>
            <a:ext cx="6267450" cy="660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3124200" y="228600"/>
            <a:ext cx="8991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Pomicanjem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dijelova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Zemljine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kore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hr-HR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erupcijom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vulkana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ili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urušavanjem</a:t>
            </a:r>
            <a:r>
              <a:rPr lang="hr-HR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dolazi 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do iznenadnih i 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kratkotrajnih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podrhtavanja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Zemljine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kore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3000" b="1" dirty="0" err="1" smtClean="0">
                <a:latin typeface="Arial" pitchFamily="34" charset="0"/>
                <a:cs typeface="Arial" pitchFamily="34" charset="0"/>
              </a:rPr>
              <a:t>potresa</a:t>
            </a:r>
            <a:r>
              <a:rPr lang="en-US" sz="30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pl-PL" sz="3000" dirty="0" smtClean="0">
              <a:latin typeface="Arial" pitchFamily="34" charset="0"/>
              <a:cs typeface="Arial" pitchFamily="34" charset="0"/>
            </a:endParaRPr>
          </a:p>
          <a:p>
            <a:endParaRPr lang="pl-PL" sz="3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62600" y="2895600"/>
            <a:ext cx="6172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3000" dirty="0" smtClean="0">
                <a:latin typeface="Arial" pitchFamily="34" charset="0"/>
                <a:cs typeface="Arial" pitchFamily="34" charset="0"/>
              </a:rPr>
              <a:t>Potresi, odnosno poplave i požari </a:t>
            </a:r>
            <a:r>
              <a:rPr lang="pl-PL" sz="3000" dirty="0" smtClean="0">
                <a:latin typeface="Arial" pitchFamily="34" charset="0"/>
                <a:cs typeface="Arial" pitchFamily="34" charset="0"/>
              </a:rPr>
              <a:t>koji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ih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često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prate,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uzrokuju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velike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materijalne</a:t>
            </a:r>
            <a:r>
              <a:rPr lang="hr-HR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štete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ljudske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žrtve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768FCAA-AB3E-44C5-A899-8ABFCBB87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4913" y="171450"/>
            <a:ext cx="9782175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lika 5">
            <a:extLst>
              <a:ext uri="{FF2B5EF4-FFF2-40B4-BE49-F238E27FC236}">
                <a16:creationId xmlns:a16="http://schemas.microsoft.com/office/drawing/2014/main" xmlns="" id="{2768FCAA-AB3E-44C5-A899-8ABFCBB87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96BF1FA0-0AD5-4BC7-B4B1-91734EC0DE8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447800" y="1143000"/>
            <a:ext cx="6856413" cy="540067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B6EB2DBA-B601-4381-8C3D-9AF3D8520FD5}"/>
              </a:ext>
            </a:extLst>
          </p:cNvPr>
          <p:cNvSpPr txBox="1"/>
          <p:nvPr/>
        </p:nvSpPr>
        <p:spPr>
          <a:xfrm>
            <a:off x="976013" y="620688"/>
            <a:ext cx="958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dirty="0">
                <a:highlight>
                  <a:srgbClr val="FFFF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https://www.youtube.com/watch?v=6mMwzVbR3AE</a:t>
            </a:r>
            <a:endParaRPr lang="hr-HR" sz="3200" dirty="0">
              <a:highlight>
                <a:srgbClr val="FFFF00"/>
              </a:highlight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0B790B20-E129-4D40-8831-1429DBFC5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8833" t="8587" r="26732" b="15045"/>
          <a:stretch>
            <a:fillRect/>
          </a:stretch>
        </p:blipFill>
        <p:spPr bwMode="auto">
          <a:xfrm>
            <a:off x="942975" y="260350"/>
            <a:ext cx="9648825" cy="64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041DD116-9F29-4288-9DF2-62E985F92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C00F68D4-F691-4EF4-BCC3-E1CCA786E2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438400" y="1219200"/>
            <a:ext cx="6769100" cy="532765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38659673-18D7-43C8-A116-B3331EABBD9E}"/>
              </a:ext>
            </a:extLst>
          </p:cNvPr>
          <p:cNvSpPr txBox="1"/>
          <p:nvPr/>
        </p:nvSpPr>
        <p:spPr>
          <a:xfrm>
            <a:off x="335360" y="692696"/>
            <a:ext cx="11296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>
                <a:highlight>
                  <a:srgbClr val="FFFF00"/>
                </a:highlight>
                <a:hlinkClick r:id="rId3"/>
              </a:rPr>
              <a:t>https://www.youtube.com/watch?v=aLCB5PJmR5U&amp;feature=youtu.be</a:t>
            </a:r>
            <a:endParaRPr lang="hr-HR" sz="2800" dirty="0">
              <a:highlight>
                <a:srgbClr val="FFFF00"/>
              </a:highlight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60011920-BA51-4743-A00B-B9102A27C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57370BA8-7738-46D3-A988-53E94C2B1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384" y="1164509"/>
            <a:ext cx="6636622" cy="5432843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859159DA-40A9-4112-A14E-F789D7CE8DCA}"/>
              </a:ext>
            </a:extLst>
          </p:cNvPr>
          <p:cNvSpPr txBox="1"/>
          <p:nvPr/>
        </p:nvSpPr>
        <p:spPr>
          <a:xfrm>
            <a:off x="4759424" y="1412776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b="1" dirty="0"/>
              <a:t>1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95E717C5-258E-4436-BA91-DAABDAE52998}"/>
              </a:ext>
            </a:extLst>
          </p:cNvPr>
          <p:cNvSpPr txBox="1"/>
          <p:nvPr/>
        </p:nvSpPr>
        <p:spPr>
          <a:xfrm>
            <a:off x="5475288" y="2010906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b="1" dirty="0"/>
              <a:t>2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BF405A0D-9741-4C75-B889-9DA5A424E0AF}"/>
              </a:ext>
            </a:extLst>
          </p:cNvPr>
          <p:cNvSpPr txBox="1"/>
          <p:nvPr/>
        </p:nvSpPr>
        <p:spPr>
          <a:xfrm>
            <a:off x="6405264" y="3163034"/>
            <a:ext cx="3802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b="1" dirty="0"/>
              <a:t>3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68848CAE-C3D9-43E0-A7A3-05F0AF668636}"/>
              </a:ext>
            </a:extLst>
          </p:cNvPr>
          <p:cNvSpPr txBox="1"/>
          <p:nvPr/>
        </p:nvSpPr>
        <p:spPr>
          <a:xfrm>
            <a:off x="7188006" y="1538686"/>
            <a:ext cx="42057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000" b="1" dirty="0"/>
              <a:t>Imenuj slojeve Zemlje:</a:t>
            </a:r>
          </a:p>
          <a:p>
            <a:endParaRPr lang="hr-HR" sz="1000" b="1" dirty="0"/>
          </a:p>
          <a:p>
            <a:r>
              <a:rPr lang="hr-HR" sz="3000" b="1" dirty="0"/>
              <a:t>     1</a:t>
            </a:r>
            <a:r>
              <a:rPr lang="hr-HR" sz="3000" dirty="0"/>
              <a:t> </a:t>
            </a:r>
            <a:r>
              <a:rPr lang="hr-HR" sz="3000" u="sng" dirty="0"/>
              <a:t>				</a:t>
            </a:r>
          </a:p>
          <a:p>
            <a:endParaRPr lang="hr-HR" sz="1500" u="sng" dirty="0"/>
          </a:p>
          <a:p>
            <a:r>
              <a:rPr lang="hr-HR" sz="3000" b="1" dirty="0"/>
              <a:t>     2</a:t>
            </a:r>
            <a:r>
              <a:rPr lang="hr-HR" sz="3000" dirty="0"/>
              <a:t> </a:t>
            </a:r>
            <a:r>
              <a:rPr lang="hr-HR" sz="3000" u="sng" dirty="0"/>
              <a:t>				</a:t>
            </a:r>
            <a:endParaRPr lang="hr-HR" sz="3000" dirty="0"/>
          </a:p>
          <a:p>
            <a:endParaRPr lang="hr-HR" sz="1500" dirty="0"/>
          </a:p>
          <a:p>
            <a:r>
              <a:rPr lang="hr-HR" sz="3000" b="1" dirty="0"/>
              <a:t>     3</a:t>
            </a:r>
            <a:r>
              <a:rPr lang="hr-HR" sz="3000" dirty="0"/>
              <a:t> </a:t>
            </a:r>
            <a:r>
              <a:rPr lang="hr-HR" sz="3000" u="sng" dirty="0"/>
              <a:t>				</a:t>
            </a:r>
            <a:endParaRPr lang="hr-HR" sz="300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3D2B4040-2309-4DA2-9EDA-24FFDDC2971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/>
          <a:srcRect l="5118" r="20827" b="82764"/>
          <a:stretch/>
        </p:blipFill>
        <p:spPr bwMode="auto">
          <a:xfrm>
            <a:off x="0" y="242888"/>
            <a:ext cx="7467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xmlns="" id="{0BFD9335-B6B4-4C07-B96F-71941623B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2011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lika 24">
            <a:extLst>
              <a:ext uri="{FF2B5EF4-FFF2-40B4-BE49-F238E27FC236}">
                <a16:creationId xmlns:a16="http://schemas.microsoft.com/office/drawing/2014/main" xmlns="" id="{5CCC74E7-C2A7-4BF0-9351-239797F5F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24" y="1268760"/>
            <a:ext cx="5757082" cy="511256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35922743-089B-411B-90C7-817FC8396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120" y="2060848"/>
            <a:ext cx="3828487" cy="3528392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1511974-5AD1-4256-81A8-2F3EBBA50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659" t="31623" r="8951" b="55440"/>
          <a:stretch/>
        </p:blipFill>
        <p:spPr bwMode="auto">
          <a:xfrm>
            <a:off x="762000" y="270878"/>
            <a:ext cx="86106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76A93336-CC8B-4E59-977C-17A201D8F8FE}"/>
              </a:ext>
            </a:extLst>
          </p:cNvPr>
          <p:cNvSpPr txBox="1"/>
          <p:nvPr/>
        </p:nvSpPr>
        <p:spPr>
          <a:xfrm>
            <a:off x="5663952" y="1455056"/>
            <a:ext cx="59757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200" dirty="0"/>
              <a:t>Na odgovarajuća mjesta upiši odgovarajuće brojke: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xmlns="" id="{5CED154C-EC99-42DA-931C-671897987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5209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E583F8-D3FB-400D-BF9B-0DD6D2462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742" t="44560" r="7357" b="42503"/>
          <a:stretch/>
        </p:blipFill>
        <p:spPr bwMode="auto">
          <a:xfrm>
            <a:off x="914400" y="548680"/>
            <a:ext cx="87630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041DD116-9F29-4288-9DF2-62E985F92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58DDFAE3-E48D-40E7-9D2C-2A3A33977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1340768"/>
            <a:ext cx="6336704" cy="543413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99146554-21E9-4D80-9235-C147BDC32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7342" y="1839230"/>
            <a:ext cx="4304762" cy="1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650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FD412686-3CFB-4564-9E9E-32D3FE9B09E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33375"/>
            <a:ext cx="11733213" cy="2808288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89387F60-E2B9-4B40-A45C-FD9752C19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209418"/>
            <a:ext cx="5366934" cy="357238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462496C-26D8-4C35-852F-338E8D52E0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122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160E9864-AA69-4836-965A-52F3D09573E2}"/>
              </a:ext>
            </a:extLst>
          </p:cNvPr>
          <p:cNvSpPr txBox="1"/>
          <p:nvPr/>
        </p:nvSpPr>
        <p:spPr>
          <a:xfrm>
            <a:off x="263352" y="498738"/>
            <a:ext cx="88921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000" dirty="0">
                <a:latin typeface="Arial" pitchFamily="34" charset="0"/>
                <a:cs typeface="Arial" pitchFamily="34" charset="0"/>
              </a:rPr>
              <a:t>Na odgovarajuća mjesta upiši odgovarajuće brojke: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D187CCE6-26CC-447B-849F-254A10A28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18" y="1250463"/>
            <a:ext cx="6847261" cy="4338777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69C9BD50-00B3-48DF-82D1-F5B68A9FE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1" y="1979692"/>
            <a:ext cx="4248472" cy="250642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4B3F6F3-19B8-49BB-8F58-739339CD9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137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BCC72DEB-DA17-4F90-AA62-81905A6B1A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750"/>
          <a:stretch/>
        </p:blipFill>
        <p:spPr>
          <a:xfrm>
            <a:off x="56125" y="1701139"/>
            <a:ext cx="7037040" cy="351187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CA43CB5-B960-4555-BE0E-F84B4D39D1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00"/>
          <a:stretch/>
        </p:blipFill>
        <p:spPr>
          <a:xfrm>
            <a:off x="7120384" y="1700808"/>
            <a:ext cx="5040560" cy="446449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E867746-C25D-4CB6-9FD7-F645C8200F9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 cstate="print"/>
          <a:srcRect l="6045" t="71871" r="4786" b="15192"/>
          <a:stretch/>
        </p:blipFill>
        <p:spPr bwMode="auto">
          <a:xfrm>
            <a:off x="609600" y="620713"/>
            <a:ext cx="8991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F368CAA-4222-4A43-827F-9F3C92246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F:\Skola PPT\5. razred - novo\II. polugodište\6.2. Građa Zemlje i oblikovanje reljefa unutarnjim procesima\Slike\Bora.jpg"/>
          <p:cNvPicPr>
            <a:picLocks noChangeAspect="1" noChangeArrowheads="1"/>
          </p:cNvPicPr>
          <p:nvPr/>
        </p:nvPicPr>
        <p:blipFill>
          <a:blip r:embed="rId2" cstate="print"/>
          <a:srcRect r="8389"/>
          <a:stretch>
            <a:fillRect/>
          </a:stretch>
        </p:blipFill>
        <p:spPr bwMode="auto">
          <a:xfrm>
            <a:off x="6096000" y="1729261"/>
            <a:ext cx="5253506" cy="2511333"/>
          </a:xfrm>
          <a:prstGeom prst="rect">
            <a:avLst/>
          </a:prstGeom>
          <a:noFill/>
        </p:spPr>
      </p:pic>
      <p:pic>
        <p:nvPicPr>
          <p:cNvPr id="7173" name="Picture 5" descr="F:\Skola PPT\5. razred - novo\II. polugodište\6.2. Građa Zemlje i oblikovanje reljefa unutarnjim procesima\Slike\Rasjed 11 - kopija.jpg"/>
          <p:cNvPicPr>
            <a:picLocks noChangeAspect="1" noChangeArrowheads="1"/>
          </p:cNvPicPr>
          <p:nvPr/>
        </p:nvPicPr>
        <p:blipFill>
          <a:blip r:embed="rId3" cstate="print"/>
          <a:srcRect r="2857"/>
          <a:stretch>
            <a:fillRect/>
          </a:stretch>
        </p:blipFill>
        <p:spPr bwMode="auto">
          <a:xfrm>
            <a:off x="721514" y="1729261"/>
            <a:ext cx="5031800" cy="2563835"/>
          </a:xfrm>
          <a:prstGeom prst="rect">
            <a:avLst/>
          </a:prstGeom>
          <a:noFill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0942A1E-276E-427B-AD50-53F30CD2F1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/>
          <a:srcRect l="4945" t="86245" r="25534" b="2255"/>
          <a:stretch/>
        </p:blipFill>
        <p:spPr bwMode="auto">
          <a:xfrm>
            <a:off x="762000" y="404664"/>
            <a:ext cx="701040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Ravni poveznik 2">
            <a:extLst>
              <a:ext uri="{FF2B5EF4-FFF2-40B4-BE49-F238E27FC236}">
                <a16:creationId xmlns:a16="http://schemas.microsoft.com/office/drawing/2014/main" xmlns="" id="{1786CB28-F765-4D41-8F2C-2B96F270B27A}"/>
              </a:ext>
            </a:extLst>
          </p:cNvPr>
          <p:cNvCxnSpPr/>
          <p:nvPr/>
        </p:nvCxnSpPr>
        <p:spPr>
          <a:xfrm>
            <a:off x="7104112" y="4797152"/>
            <a:ext cx="35283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7">
            <a:extLst>
              <a:ext uri="{FF2B5EF4-FFF2-40B4-BE49-F238E27FC236}">
                <a16:creationId xmlns:a16="http://schemas.microsoft.com/office/drawing/2014/main" xmlns="" id="{33F38EFE-1A9E-42D3-85FE-F334BD4E6F85}"/>
              </a:ext>
            </a:extLst>
          </p:cNvPr>
          <p:cNvCxnSpPr/>
          <p:nvPr/>
        </p:nvCxnSpPr>
        <p:spPr>
          <a:xfrm>
            <a:off x="1415480" y="4797152"/>
            <a:ext cx="35283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58392FC5-317C-45BC-93B3-00B5F56D2092}"/>
              </a:ext>
            </a:extLst>
          </p:cNvPr>
          <p:cNvSpPr txBox="1"/>
          <p:nvPr/>
        </p:nvSpPr>
        <p:spPr>
          <a:xfrm>
            <a:off x="479376" y="1196752"/>
            <a:ext cx="4928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Imenuj prikazane reljefne oblike.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C95F1392-5CD8-45DD-BBDF-72F909DE0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vni poveznik 2">
            <a:extLst>
              <a:ext uri="{FF2B5EF4-FFF2-40B4-BE49-F238E27FC236}">
                <a16:creationId xmlns:a16="http://schemas.microsoft.com/office/drawing/2014/main" xmlns="" id="{1786CB28-F765-4D41-8F2C-2B96F270B27A}"/>
              </a:ext>
            </a:extLst>
          </p:cNvPr>
          <p:cNvCxnSpPr/>
          <p:nvPr/>
        </p:nvCxnSpPr>
        <p:spPr>
          <a:xfrm>
            <a:off x="1271464" y="4509120"/>
            <a:ext cx="35283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ni poveznik 7">
            <a:extLst>
              <a:ext uri="{FF2B5EF4-FFF2-40B4-BE49-F238E27FC236}">
                <a16:creationId xmlns:a16="http://schemas.microsoft.com/office/drawing/2014/main" xmlns="" id="{33F38EFE-1A9E-42D3-85FE-F334BD4E6F85}"/>
              </a:ext>
            </a:extLst>
          </p:cNvPr>
          <p:cNvCxnSpPr/>
          <p:nvPr/>
        </p:nvCxnSpPr>
        <p:spPr>
          <a:xfrm>
            <a:off x="6474147" y="4509120"/>
            <a:ext cx="35283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F:\Skola PPT\5. razred - novo\II. polugodište\6.2. Građa Zemlje i oblikovanje reljefa unutarnjim procesima\Slike\Bora 1.jpg">
            <a:extLst>
              <a:ext uri="{FF2B5EF4-FFF2-40B4-BE49-F238E27FC236}">
                <a16:creationId xmlns:a16="http://schemas.microsoft.com/office/drawing/2014/main" xmlns="" id="{4402DBB4-55BF-4CAE-A371-6B8C463EC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182" y="980728"/>
            <a:ext cx="3695927" cy="2880315"/>
          </a:xfrm>
          <a:prstGeom prst="rect">
            <a:avLst/>
          </a:prstGeom>
          <a:noFill/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6F5BFE74-A213-4B45-9C26-1D0969DD7057}"/>
              </a:ext>
            </a:extLst>
          </p:cNvPr>
          <p:cNvSpPr txBox="1"/>
          <p:nvPr/>
        </p:nvSpPr>
        <p:spPr>
          <a:xfrm>
            <a:off x="479376" y="359076"/>
            <a:ext cx="4928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dirty="0"/>
              <a:t>Imenuj prikazane reljefne oblike.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1DF9F076-06C3-441A-B214-2C3BACA62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0D9BA61C-0B73-494A-B126-622112D9D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858" y="980728"/>
            <a:ext cx="2844526" cy="288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16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9A493C24-68B8-4659-8EF7-523CEC66F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64" r="11539"/>
          <a:stretch/>
        </p:blipFill>
        <p:spPr>
          <a:xfrm>
            <a:off x="6384032" y="197990"/>
            <a:ext cx="5616624" cy="5823298"/>
          </a:xfrm>
          <a:prstGeom prst="rect">
            <a:avLst/>
          </a:prstGeom>
        </p:spPr>
      </p:pic>
      <p:pic>
        <p:nvPicPr>
          <p:cNvPr id="5" name="Picture 3" descr="F:\Skola PPT\5. razred - novo\II. polugodište\6.2. Građa Zemlje i oblikovanje reljefa unutarnjim procesima\Slike\Bora.jpg">
            <a:extLst>
              <a:ext uri="{FF2B5EF4-FFF2-40B4-BE49-F238E27FC236}">
                <a16:creationId xmlns:a16="http://schemas.microsoft.com/office/drawing/2014/main" xmlns="" id="{DD09F8B4-88FE-4A82-B528-A24691172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r="8389"/>
          <a:stretch>
            <a:fillRect/>
          </a:stretch>
        </p:blipFill>
        <p:spPr bwMode="auto">
          <a:xfrm>
            <a:off x="263352" y="601928"/>
            <a:ext cx="2750674" cy="1314904"/>
          </a:xfrm>
          <a:prstGeom prst="rect">
            <a:avLst/>
          </a:prstGeom>
          <a:noFill/>
        </p:spPr>
      </p:pic>
      <p:pic>
        <p:nvPicPr>
          <p:cNvPr id="6" name="Picture 2" descr="F:\Skola PPT\5. razred - novo\II. polugodište\6.2. Građa Zemlje i oblikovanje reljefa unutarnjim procesima\Slike\Rasjed 1.jpg">
            <a:extLst>
              <a:ext uri="{FF2B5EF4-FFF2-40B4-BE49-F238E27FC236}">
                <a16:creationId xmlns:a16="http://schemas.microsoft.com/office/drawing/2014/main" xmlns="" id="{5644EE0A-7E00-4DA4-A178-C094AD2CE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807" y="2060848"/>
            <a:ext cx="1929809" cy="1854856"/>
          </a:xfrm>
          <a:prstGeom prst="rect">
            <a:avLst/>
          </a:prstGeom>
          <a:noFill/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90C6327-FC3A-4C2F-8538-4039649A43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57"/>
          <a:stretch/>
        </p:blipFill>
        <p:spPr>
          <a:xfrm>
            <a:off x="164543" y="3965896"/>
            <a:ext cx="4834943" cy="284748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2F94AC01-45EA-4C98-B1CD-34B745DBD2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1664" y="256065"/>
            <a:ext cx="3612286" cy="2957074"/>
          </a:xfrm>
          <a:prstGeom prst="rect">
            <a:avLst/>
          </a:prstGeom>
        </p:spPr>
      </p:pic>
      <p:pic>
        <p:nvPicPr>
          <p:cNvPr id="9" name="Picture 2" descr="F:\Skola PPT\5. razred - novo\II. polugodište\6.2. Građa Zemlje i oblikovanje reljefa unutarnjim procesima\Slike\screenshot.73.jpg">
            <a:extLst>
              <a:ext uri="{FF2B5EF4-FFF2-40B4-BE49-F238E27FC236}">
                <a16:creationId xmlns:a16="http://schemas.microsoft.com/office/drawing/2014/main" xmlns="" id="{6370D4B4-8B38-4150-B421-4FB4520C7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8407" y="620688"/>
            <a:ext cx="2875985" cy="2016224"/>
          </a:xfrm>
          <a:prstGeom prst="rect">
            <a:avLst/>
          </a:prstGeom>
          <a:noFill/>
        </p:spPr>
      </p:pic>
      <p:sp>
        <p:nvSpPr>
          <p:cNvPr id="10" name="Elipsa 9">
            <a:extLst>
              <a:ext uri="{FF2B5EF4-FFF2-40B4-BE49-F238E27FC236}">
                <a16:creationId xmlns:a16="http://schemas.microsoft.com/office/drawing/2014/main" xmlns="" id="{E4900812-DC56-4536-9DBC-64F01E59AD43}"/>
              </a:ext>
            </a:extLst>
          </p:cNvPr>
          <p:cNvSpPr/>
          <p:nvPr/>
        </p:nvSpPr>
        <p:spPr>
          <a:xfrm>
            <a:off x="2423592" y="5805264"/>
            <a:ext cx="504056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xmlns="" id="{874279E0-E3A7-41EE-ACDB-B07B188B6024}"/>
              </a:ext>
            </a:extLst>
          </p:cNvPr>
          <p:cNvSpPr/>
          <p:nvPr/>
        </p:nvSpPr>
        <p:spPr>
          <a:xfrm>
            <a:off x="1847528" y="4005064"/>
            <a:ext cx="504056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Elipsa 11">
            <a:extLst>
              <a:ext uri="{FF2B5EF4-FFF2-40B4-BE49-F238E27FC236}">
                <a16:creationId xmlns:a16="http://schemas.microsoft.com/office/drawing/2014/main" xmlns="" id="{DD0598DD-A54C-4D58-A207-4C2ADA8AAA85}"/>
              </a:ext>
            </a:extLst>
          </p:cNvPr>
          <p:cNvSpPr/>
          <p:nvPr/>
        </p:nvSpPr>
        <p:spPr>
          <a:xfrm>
            <a:off x="263352" y="692696"/>
            <a:ext cx="504056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Elipsa 12">
            <a:extLst>
              <a:ext uri="{FF2B5EF4-FFF2-40B4-BE49-F238E27FC236}">
                <a16:creationId xmlns:a16="http://schemas.microsoft.com/office/drawing/2014/main" xmlns="" id="{2B5B9716-4778-4255-BE4F-F48F4817F46C}"/>
              </a:ext>
            </a:extLst>
          </p:cNvPr>
          <p:cNvSpPr/>
          <p:nvPr/>
        </p:nvSpPr>
        <p:spPr>
          <a:xfrm>
            <a:off x="5663952" y="692696"/>
            <a:ext cx="504056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Elipsa 13">
            <a:extLst>
              <a:ext uri="{FF2B5EF4-FFF2-40B4-BE49-F238E27FC236}">
                <a16:creationId xmlns:a16="http://schemas.microsoft.com/office/drawing/2014/main" xmlns="" id="{918F9D73-1CDD-4F75-AA58-956C363DB525}"/>
              </a:ext>
            </a:extLst>
          </p:cNvPr>
          <p:cNvSpPr/>
          <p:nvPr/>
        </p:nvSpPr>
        <p:spPr>
          <a:xfrm>
            <a:off x="407368" y="2132856"/>
            <a:ext cx="504056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Elipsa 14">
            <a:extLst>
              <a:ext uri="{FF2B5EF4-FFF2-40B4-BE49-F238E27FC236}">
                <a16:creationId xmlns:a16="http://schemas.microsoft.com/office/drawing/2014/main" xmlns="" id="{779C29E3-EB86-40E6-BD35-08E081FCABC5}"/>
              </a:ext>
            </a:extLst>
          </p:cNvPr>
          <p:cNvSpPr/>
          <p:nvPr/>
        </p:nvSpPr>
        <p:spPr>
          <a:xfrm>
            <a:off x="6744072" y="620688"/>
            <a:ext cx="504056" cy="3600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xmlns="" id="{383E4BA5-46DC-405D-8D91-E42BE4D7E6FD}"/>
              </a:ext>
            </a:extLst>
          </p:cNvPr>
          <p:cNvSpPr txBox="1"/>
          <p:nvPr/>
        </p:nvSpPr>
        <p:spPr>
          <a:xfrm>
            <a:off x="244924" y="44624"/>
            <a:ext cx="251524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500" b="1" dirty="0"/>
              <a:t>RIJEŠI KRIŽALJKU.</a:t>
            </a:r>
          </a:p>
        </p:txBody>
      </p:sp>
    </p:spTree>
    <p:extLst>
      <p:ext uri="{BB962C8B-B14F-4D97-AF65-F5344CB8AC3E}">
        <p14:creationId xmlns:p14="http://schemas.microsoft.com/office/powerpoint/2010/main" xmlns="" val="1280058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627" y="457200"/>
            <a:ext cx="11940743" cy="594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lika 5">
            <a:extLst>
              <a:ext uri="{FF2B5EF4-FFF2-40B4-BE49-F238E27FC236}">
                <a16:creationId xmlns:a16="http://schemas.microsoft.com/office/drawing/2014/main" xmlns="" id="{2768FCAA-AB3E-44C5-A899-8ABFCBB87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23C21725-E4B8-4F19-887F-1D49CA9B184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05000" y="1219200"/>
            <a:ext cx="6840538" cy="5395912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6A7723CD-2EC4-4254-B9F0-95B4021E271B}"/>
              </a:ext>
            </a:extLst>
          </p:cNvPr>
          <p:cNvSpPr txBox="1"/>
          <p:nvPr/>
        </p:nvSpPr>
        <p:spPr>
          <a:xfrm>
            <a:off x="335360" y="683985"/>
            <a:ext cx="10513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dirty="0">
                <a:solidFill>
                  <a:schemeClr val="accent3"/>
                </a:solidFill>
                <a:highlight>
                  <a:srgbClr val="FFFF00"/>
                </a:highlight>
                <a:hlinkClick r:id="rId3"/>
              </a:rPr>
              <a:t>https://www.youtube.com/watch?v=iDpjY5OZwhA&amp;t=10s</a:t>
            </a:r>
            <a:endParaRPr lang="hr-HR" sz="3200" dirty="0">
              <a:solidFill>
                <a:schemeClr val="accent3"/>
              </a:solidFill>
              <a:highlight>
                <a:srgbClr val="FFFF00"/>
              </a:highlight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7D3BECC6-13BE-407D-9E17-DA790F455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FED0B06D-D816-4F11-8C86-AEE430897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27" y="955957"/>
            <a:ext cx="12057747" cy="4921315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E4D9D547-0FD3-487E-94D3-3EE851BF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587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AAD87EAE-7954-4CA0-8B76-19DD718F2C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36" y="44624"/>
            <a:ext cx="5024634" cy="482453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1D65EF2F-E3CC-4994-B51D-9ABC411D8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667" y="2780928"/>
            <a:ext cx="7333333" cy="258095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BBA63C7-D48E-4CC9-AE94-A6A06B850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078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xmlns="" id="{E48B114F-C57B-4CDC-8CCA-454E8BA07E8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b="4286"/>
          <a:stretch>
            <a:fillRect/>
          </a:stretch>
        </p:blipFill>
        <p:spPr>
          <a:xfrm>
            <a:off x="2209800" y="1295400"/>
            <a:ext cx="6769100" cy="510540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90714750-36BC-4DB6-B540-8F3C93A21967}"/>
              </a:ext>
            </a:extLst>
          </p:cNvPr>
          <p:cNvSpPr txBox="1"/>
          <p:nvPr/>
        </p:nvSpPr>
        <p:spPr>
          <a:xfrm>
            <a:off x="119336" y="620688"/>
            <a:ext cx="11881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000" dirty="0">
                <a:highlight>
                  <a:srgbClr val="FFFF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https://www.youtube.com/watch?v=aWn3jwE8k9Q</a:t>
            </a:r>
            <a:endParaRPr lang="hr-HR" sz="3000" dirty="0">
              <a:highlight>
                <a:srgbClr val="FFFF00"/>
              </a:highlight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1968BBD-8087-4C48-BCFE-0F4C9076E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768FCAA-AB3E-44C5-A899-8ABFCBB87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6320" y="6336704"/>
            <a:ext cx="3191408" cy="476672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95475" y="881063"/>
            <a:ext cx="840105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381001"/>
            <a:ext cx="11582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/>
              <a:t>Zbog</a:t>
            </a:r>
            <a:r>
              <a:rPr lang="en-US" sz="3600" dirty="0" smtClean="0"/>
              <a:t> </a:t>
            </a:r>
            <a:r>
              <a:rPr lang="en-US" sz="3600" dirty="0" err="1" smtClean="0"/>
              <a:t>bočnog</a:t>
            </a:r>
            <a:r>
              <a:rPr lang="en-US" sz="3600" dirty="0" smtClean="0"/>
              <a:t> </a:t>
            </a:r>
            <a:r>
              <a:rPr lang="en-US" sz="3600" dirty="0" err="1" smtClean="0"/>
              <a:t>pritiska</a:t>
            </a:r>
            <a:r>
              <a:rPr lang="en-US" sz="3600" dirty="0" smtClean="0"/>
              <a:t> </a:t>
            </a:r>
            <a:r>
              <a:rPr lang="en-US" sz="3600" dirty="0" err="1" smtClean="0"/>
              <a:t>na</a:t>
            </a:r>
            <a:r>
              <a:rPr lang="en-US" sz="3600" dirty="0" smtClean="0"/>
              <a:t> </a:t>
            </a:r>
            <a:r>
              <a:rPr lang="en-US" sz="3600" dirty="0" err="1" smtClean="0"/>
              <a:t>dijelove</a:t>
            </a:r>
            <a:r>
              <a:rPr lang="en-US" sz="3600" dirty="0" smtClean="0"/>
              <a:t> </a:t>
            </a:r>
            <a:r>
              <a:rPr lang="en-US" sz="3600" dirty="0" err="1" smtClean="0"/>
              <a:t>Zemljine</a:t>
            </a:r>
            <a:endParaRPr lang="en-US" sz="3600" dirty="0" smtClean="0"/>
          </a:p>
          <a:p>
            <a:pPr>
              <a:lnSpc>
                <a:spcPct val="150000"/>
              </a:lnSpc>
            </a:pPr>
            <a:r>
              <a:rPr lang="en-US" sz="3600" dirty="0" err="1" smtClean="0"/>
              <a:t>kore</a:t>
            </a:r>
            <a:r>
              <a:rPr lang="en-US" sz="3600" dirty="0" smtClean="0"/>
              <a:t> </a:t>
            </a:r>
            <a:r>
              <a:rPr lang="en-US" sz="3600" dirty="0" err="1" smtClean="0"/>
              <a:t>nastaju</a:t>
            </a:r>
            <a:r>
              <a:rPr lang="en-US" sz="3600" dirty="0" smtClean="0"/>
              <a:t> </a:t>
            </a:r>
            <a:r>
              <a:rPr lang="en-US" sz="3600" dirty="0" err="1" smtClean="0"/>
              <a:t>savijeni</a:t>
            </a:r>
            <a:r>
              <a:rPr lang="en-US" sz="3600" dirty="0" smtClean="0"/>
              <a:t> </a:t>
            </a:r>
            <a:r>
              <a:rPr lang="en-US" sz="3600" dirty="0" err="1" smtClean="0"/>
              <a:t>slojevi</a:t>
            </a:r>
            <a:r>
              <a:rPr lang="en-US" sz="3600" dirty="0" smtClean="0"/>
              <a:t> – </a:t>
            </a:r>
            <a:r>
              <a:rPr lang="en-US" sz="3600" b="1" dirty="0" smtClean="0"/>
              <a:t>bore.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6925" y="2200275"/>
            <a:ext cx="1004887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lika 5">
            <a:extLst>
              <a:ext uri="{FF2B5EF4-FFF2-40B4-BE49-F238E27FC236}">
                <a16:creationId xmlns:a16="http://schemas.microsoft.com/office/drawing/2014/main" xmlns="" id="{2768FCAA-AB3E-44C5-A899-8ABFCBB87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81328"/>
            <a:ext cx="3191408" cy="47667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heme/theme1.xml><?xml version="1.0" encoding="utf-8"?>
<a:theme xmlns:a="http://schemas.openxmlformats.org/drawingml/2006/main" name="Crna boja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eljef">
  <a:themeElements>
    <a:clrScheme name="Office tema 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5CDF0"/>
      </a:accent1>
      <a:accent2>
        <a:srgbClr val="FF9999"/>
      </a:accent2>
      <a:accent3>
        <a:srgbClr val="AAAAAA"/>
      </a:accent3>
      <a:accent4>
        <a:srgbClr val="DADADA"/>
      </a:accent4>
      <a:accent5>
        <a:srgbClr val="B8E3F6"/>
      </a:accent5>
      <a:accent6>
        <a:srgbClr val="E78A8A"/>
      </a:accent6>
      <a:hlink>
        <a:srgbClr val="D6F37D"/>
      </a:hlink>
      <a:folHlink>
        <a:srgbClr val="B8D5FF"/>
      </a:folHlink>
    </a:clrScheme>
    <a:fontScheme name="Office tem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ema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6666"/>
        </a:accent1>
        <a:accent2>
          <a:srgbClr val="FF8585"/>
        </a:accent2>
        <a:accent3>
          <a:srgbClr val="AAAAAA"/>
        </a:accent3>
        <a:accent4>
          <a:srgbClr val="DADADA"/>
        </a:accent4>
        <a:accent5>
          <a:srgbClr val="FFB8B8"/>
        </a:accent5>
        <a:accent6>
          <a:srgbClr val="E77878"/>
        </a:accent6>
        <a:hlink>
          <a:srgbClr val="FFA4A4"/>
        </a:hlink>
        <a:folHlink>
          <a:srgbClr val="FFD1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A4D9"/>
        </a:accent1>
        <a:accent2>
          <a:srgbClr val="FFA66B"/>
        </a:accent2>
        <a:accent3>
          <a:srgbClr val="AAAAAA"/>
        </a:accent3>
        <a:accent4>
          <a:srgbClr val="DADADA"/>
        </a:accent4>
        <a:accent5>
          <a:srgbClr val="FFCFE9"/>
        </a:accent5>
        <a:accent6>
          <a:srgbClr val="E79660"/>
        </a:accent6>
        <a:hlink>
          <a:srgbClr val="FFB5B5"/>
        </a:hlink>
        <a:folHlink>
          <a:srgbClr val="FFE68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65CDF0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B8E3F6"/>
        </a:accent5>
        <a:accent6>
          <a:srgbClr val="E78A8A"/>
        </a:accent6>
        <a:hlink>
          <a:srgbClr val="D6F37D"/>
        </a:hlink>
        <a:folHlink>
          <a:srgbClr val="B8D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A3A3"/>
        </a:accent1>
        <a:accent2>
          <a:srgbClr val="FFD943"/>
        </a:accent2>
        <a:accent3>
          <a:srgbClr val="AAAAAA"/>
        </a:accent3>
        <a:accent4>
          <a:srgbClr val="DADADA"/>
        </a:accent4>
        <a:accent5>
          <a:srgbClr val="FFCECE"/>
        </a:accent5>
        <a:accent6>
          <a:srgbClr val="E7C43C"/>
        </a:accent6>
        <a:hlink>
          <a:srgbClr val="D2C9FF"/>
        </a:hlink>
        <a:folHlink>
          <a:srgbClr val="97ED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2EF3D"/>
        </a:accent1>
        <a:accent2>
          <a:srgbClr val="F2DA3D"/>
        </a:accent2>
        <a:accent3>
          <a:srgbClr val="AAAAAA"/>
        </a:accent3>
        <a:accent4>
          <a:srgbClr val="DADADA"/>
        </a:accent4>
        <a:accent5>
          <a:srgbClr val="F7F6AF"/>
        </a:accent5>
        <a:accent6>
          <a:srgbClr val="DBC536"/>
        </a:accent6>
        <a:hlink>
          <a:srgbClr val="EDF252"/>
        </a:hlink>
        <a:folHlink>
          <a:srgbClr val="FFEB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6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D640"/>
        </a:accent1>
        <a:accent2>
          <a:srgbClr val="D1FA4B"/>
        </a:accent2>
        <a:accent3>
          <a:srgbClr val="AAAAAA"/>
        </a:accent3>
        <a:accent4>
          <a:srgbClr val="DADADA"/>
        </a:accent4>
        <a:accent5>
          <a:srgbClr val="FFE8AF"/>
        </a:accent5>
        <a:accent6>
          <a:srgbClr val="BDE343"/>
        </a:accent6>
        <a:hlink>
          <a:srgbClr val="FFFD99"/>
        </a:hlink>
        <a:folHlink>
          <a:srgbClr val="DBFFD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EC"/>
        </a:accent1>
        <a:accent2>
          <a:srgbClr val="F2EF16"/>
        </a:accent2>
        <a:accent3>
          <a:srgbClr val="AAAAAA"/>
        </a:accent3>
        <a:accent4>
          <a:srgbClr val="DADADA"/>
        </a:accent4>
        <a:accent5>
          <a:srgbClr val="FFE2F4"/>
        </a:accent5>
        <a:accent6>
          <a:srgbClr val="DBD913"/>
        </a:accent6>
        <a:hlink>
          <a:srgbClr val="FFDDD1"/>
        </a:hlink>
        <a:folHlink>
          <a:srgbClr val="D2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8A6"/>
        </a:accent1>
        <a:accent2>
          <a:srgbClr val="9AE2ED"/>
        </a:accent2>
        <a:accent3>
          <a:srgbClr val="AAAAAA"/>
        </a:accent3>
        <a:accent4>
          <a:srgbClr val="DADADA"/>
        </a:accent4>
        <a:accent5>
          <a:srgbClr val="FFE0D0"/>
        </a:accent5>
        <a:accent6>
          <a:srgbClr val="8BCDD7"/>
        </a:accent6>
        <a:hlink>
          <a:srgbClr val="F1D9FF"/>
        </a:hlink>
        <a:folHlink>
          <a:srgbClr val="F2F1A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9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1E35A"/>
        </a:accent1>
        <a:accent2>
          <a:srgbClr val="C7E052"/>
        </a:accent2>
        <a:accent3>
          <a:srgbClr val="AAAAAA"/>
        </a:accent3>
        <a:accent4>
          <a:srgbClr val="DADADA"/>
        </a:accent4>
        <a:accent5>
          <a:srgbClr val="C7EFB5"/>
        </a:accent5>
        <a:accent6>
          <a:srgbClr val="B4CB49"/>
        </a:accent6>
        <a:hlink>
          <a:srgbClr val="CFF3B7"/>
        </a:hlink>
        <a:folHlink>
          <a:srgbClr val="E9F5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7E052"/>
        </a:accent1>
        <a:accent2>
          <a:srgbClr val="86D5EB"/>
        </a:accent2>
        <a:accent3>
          <a:srgbClr val="AAAAAA"/>
        </a:accent3>
        <a:accent4>
          <a:srgbClr val="DADADA"/>
        </a:accent4>
        <a:accent5>
          <a:srgbClr val="E0EDB3"/>
        </a:accent5>
        <a:accent6>
          <a:srgbClr val="79C1D5"/>
        </a:accent6>
        <a:hlink>
          <a:srgbClr val="F8EDCD"/>
        </a:hlink>
        <a:folHlink>
          <a:srgbClr val="CFF3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1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FBDA1"/>
        </a:accent1>
        <a:accent2>
          <a:srgbClr val="B8B7F3"/>
        </a:accent2>
        <a:accent3>
          <a:srgbClr val="AAAAAA"/>
        </a:accent3>
        <a:accent4>
          <a:srgbClr val="DADADA"/>
        </a:accent4>
        <a:accent5>
          <a:srgbClr val="F6DBCD"/>
        </a:accent5>
        <a:accent6>
          <a:srgbClr val="A6A6DC"/>
        </a:accent6>
        <a:hlink>
          <a:srgbClr val="CFF3B7"/>
        </a:hlink>
        <a:folHlink>
          <a:srgbClr val="F8E5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1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7D4D8"/>
        </a:accent1>
        <a:accent2>
          <a:srgbClr val="EBD68B"/>
        </a:accent2>
        <a:accent3>
          <a:srgbClr val="AAAAAA"/>
        </a:accent3>
        <a:accent4>
          <a:srgbClr val="DADADA"/>
        </a:accent4>
        <a:accent5>
          <a:srgbClr val="FAE6E9"/>
        </a:accent5>
        <a:accent6>
          <a:srgbClr val="D5C27D"/>
        </a:accent6>
        <a:hlink>
          <a:srgbClr val="DFF8CD"/>
        </a:hlink>
        <a:folHlink>
          <a:srgbClr val="DDDD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1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EB5CC"/>
        </a:accent1>
        <a:accent2>
          <a:srgbClr val="8FBAE5"/>
        </a:accent2>
        <a:accent3>
          <a:srgbClr val="AAAAAA"/>
        </a:accent3>
        <a:accent4>
          <a:srgbClr val="DADADA"/>
        </a:accent4>
        <a:accent5>
          <a:srgbClr val="CCD7E2"/>
        </a:accent5>
        <a:accent6>
          <a:srgbClr val="81A8CF"/>
        </a:accent6>
        <a:hlink>
          <a:srgbClr val="E7EFF7"/>
        </a:hlink>
        <a:folHlink>
          <a:srgbClr val="D4DBE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1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8BB6DF"/>
        </a:accent1>
        <a:accent2>
          <a:srgbClr val="C6BEE7"/>
        </a:accent2>
        <a:accent3>
          <a:srgbClr val="AAAAAA"/>
        </a:accent3>
        <a:accent4>
          <a:srgbClr val="DADADA"/>
        </a:accent4>
        <a:accent5>
          <a:srgbClr val="C4D7EC"/>
        </a:accent5>
        <a:accent6>
          <a:srgbClr val="B3ACD1"/>
        </a:accent6>
        <a:hlink>
          <a:srgbClr val="DBE9F0"/>
        </a:hlink>
        <a:folHlink>
          <a:srgbClr val="E2DE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1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B1D2E7"/>
        </a:accent1>
        <a:accent2>
          <a:srgbClr val="E7C4B2"/>
        </a:accent2>
        <a:accent3>
          <a:srgbClr val="AAAAAA"/>
        </a:accent3>
        <a:accent4>
          <a:srgbClr val="DADADA"/>
        </a:accent4>
        <a:accent5>
          <a:srgbClr val="D5E5F1"/>
        </a:accent5>
        <a:accent6>
          <a:srgbClr val="D1B1A1"/>
        </a:accent6>
        <a:hlink>
          <a:srgbClr val="F1EDDA"/>
        </a:hlink>
        <a:folHlink>
          <a:srgbClr val="DAE6F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16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ED88D"/>
        </a:accent1>
        <a:accent2>
          <a:srgbClr val="D7BB8F"/>
        </a:accent2>
        <a:accent3>
          <a:srgbClr val="AAAAAA"/>
        </a:accent3>
        <a:accent4>
          <a:srgbClr val="DADADA"/>
        </a:accent4>
        <a:accent5>
          <a:srgbClr val="E3E9C5"/>
        </a:accent5>
        <a:accent6>
          <a:srgbClr val="C3A981"/>
        </a:accent6>
        <a:hlink>
          <a:srgbClr val="EFDCEF"/>
        </a:hlink>
        <a:folHlink>
          <a:srgbClr val="DBE6F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ema 1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6666"/>
        </a:accent1>
        <a:accent2>
          <a:srgbClr val="FF8585"/>
        </a:accent2>
        <a:accent3>
          <a:srgbClr val="FFFFFF"/>
        </a:accent3>
        <a:accent4>
          <a:srgbClr val="000000"/>
        </a:accent4>
        <a:accent5>
          <a:srgbClr val="FFB8B8"/>
        </a:accent5>
        <a:accent6>
          <a:srgbClr val="E77878"/>
        </a:accent6>
        <a:hlink>
          <a:srgbClr val="FFA4A4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4D9"/>
        </a:accent1>
        <a:accent2>
          <a:srgbClr val="FFA66B"/>
        </a:accent2>
        <a:accent3>
          <a:srgbClr val="FFFFFF"/>
        </a:accent3>
        <a:accent4>
          <a:srgbClr val="000000"/>
        </a:accent4>
        <a:accent5>
          <a:srgbClr val="FFCFE9"/>
        </a:accent5>
        <a:accent6>
          <a:srgbClr val="E79660"/>
        </a:accent6>
        <a:hlink>
          <a:srgbClr val="FFB5B5"/>
        </a:hlink>
        <a:folHlink>
          <a:srgbClr val="FFE6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1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5CDF0"/>
        </a:accent1>
        <a:accent2>
          <a:srgbClr val="FF9999"/>
        </a:accent2>
        <a:accent3>
          <a:srgbClr val="FFFFFF"/>
        </a:accent3>
        <a:accent4>
          <a:srgbClr val="000000"/>
        </a:accent4>
        <a:accent5>
          <a:srgbClr val="B8E3F6"/>
        </a:accent5>
        <a:accent6>
          <a:srgbClr val="E78A8A"/>
        </a:accent6>
        <a:hlink>
          <a:srgbClr val="D6F37D"/>
        </a:hlink>
        <a:folHlink>
          <a:srgbClr val="B8D5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3A3"/>
        </a:accent1>
        <a:accent2>
          <a:srgbClr val="FFD943"/>
        </a:accent2>
        <a:accent3>
          <a:srgbClr val="FFFFFF"/>
        </a:accent3>
        <a:accent4>
          <a:srgbClr val="000000"/>
        </a:accent4>
        <a:accent5>
          <a:srgbClr val="FFCECE"/>
        </a:accent5>
        <a:accent6>
          <a:srgbClr val="E7C43C"/>
        </a:accent6>
        <a:hlink>
          <a:srgbClr val="D2C9FF"/>
        </a:hlink>
        <a:folHlink>
          <a:srgbClr val="97ED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EF3D"/>
        </a:accent1>
        <a:accent2>
          <a:srgbClr val="F2DA3D"/>
        </a:accent2>
        <a:accent3>
          <a:srgbClr val="FFFFFF"/>
        </a:accent3>
        <a:accent4>
          <a:srgbClr val="000000"/>
        </a:accent4>
        <a:accent5>
          <a:srgbClr val="F7F6AF"/>
        </a:accent5>
        <a:accent6>
          <a:srgbClr val="DBC536"/>
        </a:accent6>
        <a:hlink>
          <a:srgbClr val="EDF252"/>
        </a:hlink>
        <a:folHlink>
          <a:srgbClr val="FFEB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D640"/>
        </a:accent1>
        <a:accent2>
          <a:srgbClr val="D1FA4B"/>
        </a:accent2>
        <a:accent3>
          <a:srgbClr val="FFFFFF"/>
        </a:accent3>
        <a:accent4>
          <a:srgbClr val="000000"/>
        </a:accent4>
        <a:accent5>
          <a:srgbClr val="FFE8AF"/>
        </a:accent5>
        <a:accent6>
          <a:srgbClr val="BDE343"/>
        </a:accent6>
        <a:hlink>
          <a:srgbClr val="FFFD99"/>
        </a:hlink>
        <a:folHlink>
          <a:srgbClr val="DBFF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CEC"/>
        </a:accent1>
        <a:accent2>
          <a:srgbClr val="F2EF16"/>
        </a:accent2>
        <a:accent3>
          <a:srgbClr val="FFFFFF"/>
        </a:accent3>
        <a:accent4>
          <a:srgbClr val="000000"/>
        </a:accent4>
        <a:accent5>
          <a:srgbClr val="FFE2F4"/>
        </a:accent5>
        <a:accent6>
          <a:srgbClr val="DBD913"/>
        </a:accent6>
        <a:hlink>
          <a:srgbClr val="FFDDD1"/>
        </a:hlink>
        <a:folHlink>
          <a:srgbClr val="D2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8A6"/>
        </a:accent1>
        <a:accent2>
          <a:srgbClr val="9AE2ED"/>
        </a:accent2>
        <a:accent3>
          <a:srgbClr val="FFFFFF"/>
        </a:accent3>
        <a:accent4>
          <a:srgbClr val="000000"/>
        </a:accent4>
        <a:accent5>
          <a:srgbClr val="FFE0D0"/>
        </a:accent5>
        <a:accent6>
          <a:srgbClr val="8BCDD7"/>
        </a:accent6>
        <a:hlink>
          <a:srgbClr val="F1D9FF"/>
        </a:hlink>
        <a:folHlink>
          <a:srgbClr val="F2F1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1E35A"/>
        </a:accent1>
        <a:accent2>
          <a:srgbClr val="C7E052"/>
        </a:accent2>
        <a:accent3>
          <a:srgbClr val="FFFFFF"/>
        </a:accent3>
        <a:accent4>
          <a:srgbClr val="000000"/>
        </a:accent4>
        <a:accent5>
          <a:srgbClr val="C7EFB5"/>
        </a:accent5>
        <a:accent6>
          <a:srgbClr val="B4CB49"/>
        </a:accent6>
        <a:hlink>
          <a:srgbClr val="CFF3B7"/>
        </a:hlink>
        <a:folHlink>
          <a:srgbClr val="E9F5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7E052"/>
        </a:accent1>
        <a:accent2>
          <a:srgbClr val="86D5EB"/>
        </a:accent2>
        <a:accent3>
          <a:srgbClr val="FFFFFF"/>
        </a:accent3>
        <a:accent4>
          <a:srgbClr val="000000"/>
        </a:accent4>
        <a:accent5>
          <a:srgbClr val="E0EDB3"/>
        </a:accent5>
        <a:accent6>
          <a:srgbClr val="79C1D5"/>
        </a:accent6>
        <a:hlink>
          <a:srgbClr val="F8EDCD"/>
        </a:hlink>
        <a:folHlink>
          <a:srgbClr val="CFF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FBDA1"/>
        </a:accent1>
        <a:accent2>
          <a:srgbClr val="B8B7F3"/>
        </a:accent2>
        <a:accent3>
          <a:srgbClr val="FFFFFF"/>
        </a:accent3>
        <a:accent4>
          <a:srgbClr val="000000"/>
        </a:accent4>
        <a:accent5>
          <a:srgbClr val="F6DBCD"/>
        </a:accent5>
        <a:accent6>
          <a:srgbClr val="A6A6DC"/>
        </a:accent6>
        <a:hlink>
          <a:srgbClr val="CFF3B7"/>
        </a:hlink>
        <a:folHlink>
          <a:srgbClr val="F8E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7D4D8"/>
        </a:accent1>
        <a:accent2>
          <a:srgbClr val="EBD68B"/>
        </a:accent2>
        <a:accent3>
          <a:srgbClr val="FFFFFF"/>
        </a:accent3>
        <a:accent4>
          <a:srgbClr val="000000"/>
        </a:accent4>
        <a:accent5>
          <a:srgbClr val="FAE6E9"/>
        </a:accent5>
        <a:accent6>
          <a:srgbClr val="D5C27D"/>
        </a:accent6>
        <a:hlink>
          <a:srgbClr val="DFF8CD"/>
        </a:hlink>
        <a:folHlink>
          <a:srgbClr val="DDDDF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2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EB5CC"/>
        </a:accent1>
        <a:accent2>
          <a:srgbClr val="8FBAE5"/>
        </a:accent2>
        <a:accent3>
          <a:srgbClr val="FFFFFF"/>
        </a:accent3>
        <a:accent4>
          <a:srgbClr val="000000"/>
        </a:accent4>
        <a:accent5>
          <a:srgbClr val="CCD7E2"/>
        </a:accent5>
        <a:accent6>
          <a:srgbClr val="81A8CF"/>
        </a:accent6>
        <a:hlink>
          <a:srgbClr val="E7EFF7"/>
        </a:hlink>
        <a:folHlink>
          <a:srgbClr val="D4DB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3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BB6DF"/>
        </a:accent1>
        <a:accent2>
          <a:srgbClr val="C6BEE7"/>
        </a:accent2>
        <a:accent3>
          <a:srgbClr val="FFFFFF"/>
        </a:accent3>
        <a:accent4>
          <a:srgbClr val="000000"/>
        </a:accent4>
        <a:accent5>
          <a:srgbClr val="C4D7EC"/>
        </a:accent5>
        <a:accent6>
          <a:srgbClr val="B3ACD1"/>
        </a:accent6>
        <a:hlink>
          <a:srgbClr val="DBE9F0"/>
        </a:hlink>
        <a:folHlink>
          <a:srgbClr val="E2DE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3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1D2E7"/>
        </a:accent1>
        <a:accent2>
          <a:srgbClr val="E7C4B2"/>
        </a:accent2>
        <a:accent3>
          <a:srgbClr val="FFFFFF"/>
        </a:accent3>
        <a:accent4>
          <a:srgbClr val="000000"/>
        </a:accent4>
        <a:accent5>
          <a:srgbClr val="D5E5F1"/>
        </a:accent5>
        <a:accent6>
          <a:srgbClr val="D1B1A1"/>
        </a:accent6>
        <a:hlink>
          <a:srgbClr val="F1EDDA"/>
        </a:hlink>
        <a:folHlink>
          <a:srgbClr val="DAE6F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ema 3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ED88D"/>
        </a:accent1>
        <a:accent2>
          <a:srgbClr val="D7BB8F"/>
        </a:accent2>
        <a:accent3>
          <a:srgbClr val="FFFFFF"/>
        </a:accent3>
        <a:accent4>
          <a:srgbClr val="000000"/>
        </a:accent4>
        <a:accent5>
          <a:srgbClr val="E3E9C5"/>
        </a:accent5>
        <a:accent6>
          <a:srgbClr val="C3A981"/>
        </a:accent6>
        <a:hlink>
          <a:srgbClr val="EFDCEF"/>
        </a:hlink>
        <a:folHlink>
          <a:srgbClr val="DBE6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1_Default Design 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65CDF0"/>
      </a:accent1>
      <a:accent2>
        <a:srgbClr val="FF9999"/>
      </a:accent2>
      <a:accent3>
        <a:srgbClr val="AAAAAA"/>
      </a:accent3>
      <a:accent4>
        <a:srgbClr val="DADADA"/>
      </a:accent4>
      <a:accent5>
        <a:srgbClr val="B8E3F6"/>
      </a:accent5>
      <a:accent6>
        <a:srgbClr val="E78A8A"/>
      </a:accent6>
      <a:hlink>
        <a:srgbClr val="D6F37D"/>
      </a:hlink>
      <a:folHlink>
        <a:srgbClr val="B8D5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6666"/>
        </a:accent1>
        <a:accent2>
          <a:srgbClr val="FF8585"/>
        </a:accent2>
        <a:accent3>
          <a:srgbClr val="AAAAAA"/>
        </a:accent3>
        <a:accent4>
          <a:srgbClr val="DADADA"/>
        </a:accent4>
        <a:accent5>
          <a:srgbClr val="FFB8B8"/>
        </a:accent5>
        <a:accent6>
          <a:srgbClr val="E77878"/>
        </a:accent6>
        <a:hlink>
          <a:srgbClr val="FFA4A4"/>
        </a:hlink>
        <a:folHlink>
          <a:srgbClr val="FFD1D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A4D9"/>
        </a:accent1>
        <a:accent2>
          <a:srgbClr val="FFA66B"/>
        </a:accent2>
        <a:accent3>
          <a:srgbClr val="AAAAAA"/>
        </a:accent3>
        <a:accent4>
          <a:srgbClr val="DADADA"/>
        </a:accent4>
        <a:accent5>
          <a:srgbClr val="FFCFE9"/>
        </a:accent5>
        <a:accent6>
          <a:srgbClr val="E79660"/>
        </a:accent6>
        <a:hlink>
          <a:srgbClr val="FFB5B5"/>
        </a:hlink>
        <a:folHlink>
          <a:srgbClr val="FFE68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65CDF0"/>
        </a:accent1>
        <a:accent2>
          <a:srgbClr val="FF9999"/>
        </a:accent2>
        <a:accent3>
          <a:srgbClr val="AAAAAA"/>
        </a:accent3>
        <a:accent4>
          <a:srgbClr val="DADADA"/>
        </a:accent4>
        <a:accent5>
          <a:srgbClr val="B8E3F6"/>
        </a:accent5>
        <a:accent6>
          <a:srgbClr val="E78A8A"/>
        </a:accent6>
        <a:hlink>
          <a:srgbClr val="D6F37D"/>
        </a:hlink>
        <a:folHlink>
          <a:srgbClr val="B8D5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A3A3"/>
        </a:accent1>
        <a:accent2>
          <a:srgbClr val="FFD943"/>
        </a:accent2>
        <a:accent3>
          <a:srgbClr val="AAAAAA"/>
        </a:accent3>
        <a:accent4>
          <a:srgbClr val="DADADA"/>
        </a:accent4>
        <a:accent5>
          <a:srgbClr val="FFCECE"/>
        </a:accent5>
        <a:accent6>
          <a:srgbClr val="E7C43C"/>
        </a:accent6>
        <a:hlink>
          <a:srgbClr val="D2C9FF"/>
        </a:hlink>
        <a:folHlink>
          <a:srgbClr val="97ED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2EF3D"/>
        </a:accent1>
        <a:accent2>
          <a:srgbClr val="F2DA3D"/>
        </a:accent2>
        <a:accent3>
          <a:srgbClr val="AAAAAA"/>
        </a:accent3>
        <a:accent4>
          <a:srgbClr val="DADADA"/>
        </a:accent4>
        <a:accent5>
          <a:srgbClr val="F7F6AF"/>
        </a:accent5>
        <a:accent6>
          <a:srgbClr val="DBC536"/>
        </a:accent6>
        <a:hlink>
          <a:srgbClr val="EDF252"/>
        </a:hlink>
        <a:folHlink>
          <a:srgbClr val="FFEB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D640"/>
        </a:accent1>
        <a:accent2>
          <a:srgbClr val="D1FA4B"/>
        </a:accent2>
        <a:accent3>
          <a:srgbClr val="AAAAAA"/>
        </a:accent3>
        <a:accent4>
          <a:srgbClr val="DADADA"/>
        </a:accent4>
        <a:accent5>
          <a:srgbClr val="FFE8AF"/>
        </a:accent5>
        <a:accent6>
          <a:srgbClr val="BDE343"/>
        </a:accent6>
        <a:hlink>
          <a:srgbClr val="FFFD99"/>
        </a:hlink>
        <a:folHlink>
          <a:srgbClr val="DBFFD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EC"/>
        </a:accent1>
        <a:accent2>
          <a:srgbClr val="F2EF16"/>
        </a:accent2>
        <a:accent3>
          <a:srgbClr val="AAAAAA"/>
        </a:accent3>
        <a:accent4>
          <a:srgbClr val="DADADA"/>
        </a:accent4>
        <a:accent5>
          <a:srgbClr val="FFE2F4"/>
        </a:accent5>
        <a:accent6>
          <a:srgbClr val="DBD913"/>
        </a:accent6>
        <a:hlink>
          <a:srgbClr val="FFDDD1"/>
        </a:hlink>
        <a:folHlink>
          <a:srgbClr val="D2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8A6"/>
        </a:accent1>
        <a:accent2>
          <a:srgbClr val="9AE2ED"/>
        </a:accent2>
        <a:accent3>
          <a:srgbClr val="AAAAAA"/>
        </a:accent3>
        <a:accent4>
          <a:srgbClr val="DADADA"/>
        </a:accent4>
        <a:accent5>
          <a:srgbClr val="FFE0D0"/>
        </a:accent5>
        <a:accent6>
          <a:srgbClr val="8BCDD7"/>
        </a:accent6>
        <a:hlink>
          <a:srgbClr val="F1D9FF"/>
        </a:hlink>
        <a:folHlink>
          <a:srgbClr val="F2F1A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1E35A"/>
        </a:accent1>
        <a:accent2>
          <a:srgbClr val="C7E052"/>
        </a:accent2>
        <a:accent3>
          <a:srgbClr val="AAAAAA"/>
        </a:accent3>
        <a:accent4>
          <a:srgbClr val="DADADA"/>
        </a:accent4>
        <a:accent5>
          <a:srgbClr val="C7EFB5"/>
        </a:accent5>
        <a:accent6>
          <a:srgbClr val="B4CB49"/>
        </a:accent6>
        <a:hlink>
          <a:srgbClr val="CFF3B7"/>
        </a:hlink>
        <a:folHlink>
          <a:srgbClr val="E9F5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7E052"/>
        </a:accent1>
        <a:accent2>
          <a:srgbClr val="86D5EB"/>
        </a:accent2>
        <a:accent3>
          <a:srgbClr val="AAAAAA"/>
        </a:accent3>
        <a:accent4>
          <a:srgbClr val="DADADA"/>
        </a:accent4>
        <a:accent5>
          <a:srgbClr val="E0EDB3"/>
        </a:accent5>
        <a:accent6>
          <a:srgbClr val="79C1D5"/>
        </a:accent6>
        <a:hlink>
          <a:srgbClr val="F8EDCD"/>
        </a:hlink>
        <a:folHlink>
          <a:srgbClr val="CFF3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FBDA1"/>
        </a:accent1>
        <a:accent2>
          <a:srgbClr val="B8B7F3"/>
        </a:accent2>
        <a:accent3>
          <a:srgbClr val="AAAAAA"/>
        </a:accent3>
        <a:accent4>
          <a:srgbClr val="DADADA"/>
        </a:accent4>
        <a:accent5>
          <a:srgbClr val="F6DBCD"/>
        </a:accent5>
        <a:accent6>
          <a:srgbClr val="A6A6DC"/>
        </a:accent6>
        <a:hlink>
          <a:srgbClr val="CFF3B7"/>
        </a:hlink>
        <a:folHlink>
          <a:srgbClr val="F8E5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7D4D8"/>
        </a:accent1>
        <a:accent2>
          <a:srgbClr val="EBD68B"/>
        </a:accent2>
        <a:accent3>
          <a:srgbClr val="AAAAAA"/>
        </a:accent3>
        <a:accent4>
          <a:srgbClr val="DADADA"/>
        </a:accent4>
        <a:accent5>
          <a:srgbClr val="FAE6E9"/>
        </a:accent5>
        <a:accent6>
          <a:srgbClr val="D5C27D"/>
        </a:accent6>
        <a:hlink>
          <a:srgbClr val="DFF8CD"/>
        </a:hlink>
        <a:folHlink>
          <a:srgbClr val="DDDDF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EB5CC"/>
        </a:accent1>
        <a:accent2>
          <a:srgbClr val="8FBAE5"/>
        </a:accent2>
        <a:accent3>
          <a:srgbClr val="AAAAAA"/>
        </a:accent3>
        <a:accent4>
          <a:srgbClr val="DADADA"/>
        </a:accent4>
        <a:accent5>
          <a:srgbClr val="CCD7E2"/>
        </a:accent5>
        <a:accent6>
          <a:srgbClr val="81A8CF"/>
        </a:accent6>
        <a:hlink>
          <a:srgbClr val="E7EFF7"/>
        </a:hlink>
        <a:folHlink>
          <a:srgbClr val="D4DBE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8BB6DF"/>
        </a:accent1>
        <a:accent2>
          <a:srgbClr val="C6BEE7"/>
        </a:accent2>
        <a:accent3>
          <a:srgbClr val="AAAAAA"/>
        </a:accent3>
        <a:accent4>
          <a:srgbClr val="DADADA"/>
        </a:accent4>
        <a:accent5>
          <a:srgbClr val="C4D7EC"/>
        </a:accent5>
        <a:accent6>
          <a:srgbClr val="B3ACD1"/>
        </a:accent6>
        <a:hlink>
          <a:srgbClr val="DBE9F0"/>
        </a:hlink>
        <a:folHlink>
          <a:srgbClr val="E2DE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B1D2E7"/>
        </a:accent1>
        <a:accent2>
          <a:srgbClr val="E7C4B2"/>
        </a:accent2>
        <a:accent3>
          <a:srgbClr val="AAAAAA"/>
        </a:accent3>
        <a:accent4>
          <a:srgbClr val="DADADA"/>
        </a:accent4>
        <a:accent5>
          <a:srgbClr val="D5E5F1"/>
        </a:accent5>
        <a:accent6>
          <a:srgbClr val="D1B1A1"/>
        </a:accent6>
        <a:hlink>
          <a:srgbClr val="F1EDDA"/>
        </a:hlink>
        <a:folHlink>
          <a:srgbClr val="DAE6F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6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ED88D"/>
        </a:accent1>
        <a:accent2>
          <a:srgbClr val="D7BB8F"/>
        </a:accent2>
        <a:accent3>
          <a:srgbClr val="AAAAAA"/>
        </a:accent3>
        <a:accent4>
          <a:srgbClr val="DADADA"/>
        </a:accent4>
        <a:accent5>
          <a:srgbClr val="E3E9C5"/>
        </a:accent5>
        <a:accent6>
          <a:srgbClr val="C3A981"/>
        </a:accent6>
        <a:hlink>
          <a:srgbClr val="EFDCEF"/>
        </a:hlink>
        <a:folHlink>
          <a:srgbClr val="DBE6F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6666"/>
        </a:accent1>
        <a:accent2>
          <a:srgbClr val="FF8585"/>
        </a:accent2>
        <a:accent3>
          <a:srgbClr val="FFFFFF"/>
        </a:accent3>
        <a:accent4>
          <a:srgbClr val="000000"/>
        </a:accent4>
        <a:accent5>
          <a:srgbClr val="FFB8B8"/>
        </a:accent5>
        <a:accent6>
          <a:srgbClr val="E77878"/>
        </a:accent6>
        <a:hlink>
          <a:srgbClr val="FFA4A4"/>
        </a:hlink>
        <a:folHlink>
          <a:srgbClr val="FFD1D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4D9"/>
        </a:accent1>
        <a:accent2>
          <a:srgbClr val="FFA66B"/>
        </a:accent2>
        <a:accent3>
          <a:srgbClr val="FFFFFF"/>
        </a:accent3>
        <a:accent4>
          <a:srgbClr val="000000"/>
        </a:accent4>
        <a:accent5>
          <a:srgbClr val="FFCFE9"/>
        </a:accent5>
        <a:accent6>
          <a:srgbClr val="E79660"/>
        </a:accent6>
        <a:hlink>
          <a:srgbClr val="FFB5B5"/>
        </a:hlink>
        <a:folHlink>
          <a:srgbClr val="FFE6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1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5CDF0"/>
        </a:accent1>
        <a:accent2>
          <a:srgbClr val="FF9999"/>
        </a:accent2>
        <a:accent3>
          <a:srgbClr val="FFFFFF"/>
        </a:accent3>
        <a:accent4>
          <a:srgbClr val="000000"/>
        </a:accent4>
        <a:accent5>
          <a:srgbClr val="B8E3F6"/>
        </a:accent5>
        <a:accent6>
          <a:srgbClr val="E78A8A"/>
        </a:accent6>
        <a:hlink>
          <a:srgbClr val="D6F37D"/>
        </a:hlink>
        <a:folHlink>
          <a:srgbClr val="B8D5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A3A3"/>
        </a:accent1>
        <a:accent2>
          <a:srgbClr val="FFD943"/>
        </a:accent2>
        <a:accent3>
          <a:srgbClr val="FFFFFF"/>
        </a:accent3>
        <a:accent4>
          <a:srgbClr val="000000"/>
        </a:accent4>
        <a:accent5>
          <a:srgbClr val="FFCECE"/>
        </a:accent5>
        <a:accent6>
          <a:srgbClr val="E7C43C"/>
        </a:accent6>
        <a:hlink>
          <a:srgbClr val="D2C9FF"/>
        </a:hlink>
        <a:folHlink>
          <a:srgbClr val="97ED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2EF3D"/>
        </a:accent1>
        <a:accent2>
          <a:srgbClr val="F2DA3D"/>
        </a:accent2>
        <a:accent3>
          <a:srgbClr val="FFFFFF"/>
        </a:accent3>
        <a:accent4>
          <a:srgbClr val="000000"/>
        </a:accent4>
        <a:accent5>
          <a:srgbClr val="F7F6AF"/>
        </a:accent5>
        <a:accent6>
          <a:srgbClr val="DBC536"/>
        </a:accent6>
        <a:hlink>
          <a:srgbClr val="EDF252"/>
        </a:hlink>
        <a:folHlink>
          <a:srgbClr val="FFEB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D640"/>
        </a:accent1>
        <a:accent2>
          <a:srgbClr val="D1FA4B"/>
        </a:accent2>
        <a:accent3>
          <a:srgbClr val="FFFFFF"/>
        </a:accent3>
        <a:accent4>
          <a:srgbClr val="000000"/>
        </a:accent4>
        <a:accent5>
          <a:srgbClr val="FFE8AF"/>
        </a:accent5>
        <a:accent6>
          <a:srgbClr val="BDE343"/>
        </a:accent6>
        <a:hlink>
          <a:srgbClr val="FFFD99"/>
        </a:hlink>
        <a:folHlink>
          <a:srgbClr val="DBFFD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CEC"/>
        </a:accent1>
        <a:accent2>
          <a:srgbClr val="F2EF16"/>
        </a:accent2>
        <a:accent3>
          <a:srgbClr val="FFFFFF"/>
        </a:accent3>
        <a:accent4>
          <a:srgbClr val="000000"/>
        </a:accent4>
        <a:accent5>
          <a:srgbClr val="FFE2F4"/>
        </a:accent5>
        <a:accent6>
          <a:srgbClr val="DBD913"/>
        </a:accent6>
        <a:hlink>
          <a:srgbClr val="FFDDD1"/>
        </a:hlink>
        <a:folHlink>
          <a:srgbClr val="D2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C8A6"/>
        </a:accent1>
        <a:accent2>
          <a:srgbClr val="9AE2ED"/>
        </a:accent2>
        <a:accent3>
          <a:srgbClr val="FFFFFF"/>
        </a:accent3>
        <a:accent4>
          <a:srgbClr val="000000"/>
        </a:accent4>
        <a:accent5>
          <a:srgbClr val="FFE0D0"/>
        </a:accent5>
        <a:accent6>
          <a:srgbClr val="8BCDD7"/>
        </a:accent6>
        <a:hlink>
          <a:srgbClr val="F1D9FF"/>
        </a:hlink>
        <a:folHlink>
          <a:srgbClr val="F2F1A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1E35A"/>
        </a:accent1>
        <a:accent2>
          <a:srgbClr val="C7E052"/>
        </a:accent2>
        <a:accent3>
          <a:srgbClr val="FFFFFF"/>
        </a:accent3>
        <a:accent4>
          <a:srgbClr val="000000"/>
        </a:accent4>
        <a:accent5>
          <a:srgbClr val="C7EFB5"/>
        </a:accent5>
        <a:accent6>
          <a:srgbClr val="B4CB49"/>
        </a:accent6>
        <a:hlink>
          <a:srgbClr val="CFF3B7"/>
        </a:hlink>
        <a:folHlink>
          <a:srgbClr val="E9F5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7E052"/>
        </a:accent1>
        <a:accent2>
          <a:srgbClr val="86D5EB"/>
        </a:accent2>
        <a:accent3>
          <a:srgbClr val="FFFFFF"/>
        </a:accent3>
        <a:accent4>
          <a:srgbClr val="000000"/>
        </a:accent4>
        <a:accent5>
          <a:srgbClr val="E0EDB3"/>
        </a:accent5>
        <a:accent6>
          <a:srgbClr val="79C1D5"/>
        </a:accent6>
        <a:hlink>
          <a:srgbClr val="F8EDCD"/>
        </a:hlink>
        <a:folHlink>
          <a:srgbClr val="CFF3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FBDA1"/>
        </a:accent1>
        <a:accent2>
          <a:srgbClr val="B8B7F3"/>
        </a:accent2>
        <a:accent3>
          <a:srgbClr val="FFFFFF"/>
        </a:accent3>
        <a:accent4>
          <a:srgbClr val="000000"/>
        </a:accent4>
        <a:accent5>
          <a:srgbClr val="F6DBCD"/>
        </a:accent5>
        <a:accent6>
          <a:srgbClr val="A6A6DC"/>
        </a:accent6>
        <a:hlink>
          <a:srgbClr val="CFF3B7"/>
        </a:hlink>
        <a:folHlink>
          <a:srgbClr val="F8E5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7D4D8"/>
        </a:accent1>
        <a:accent2>
          <a:srgbClr val="EBD68B"/>
        </a:accent2>
        <a:accent3>
          <a:srgbClr val="FFFFFF"/>
        </a:accent3>
        <a:accent4>
          <a:srgbClr val="000000"/>
        </a:accent4>
        <a:accent5>
          <a:srgbClr val="FAE6E9"/>
        </a:accent5>
        <a:accent6>
          <a:srgbClr val="D5C27D"/>
        </a:accent6>
        <a:hlink>
          <a:srgbClr val="DFF8CD"/>
        </a:hlink>
        <a:folHlink>
          <a:srgbClr val="DDDDF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9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EB5CC"/>
        </a:accent1>
        <a:accent2>
          <a:srgbClr val="8FBAE5"/>
        </a:accent2>
        <a:accent3>
          <a:srgbClr val="FFFFFF"/>
        </a:accent3>
        <a:accent4>
          <a:srgbClr val="000000"/>
        </a:accent4>
        <a:accent5>
          <a:srgbClr val="CCD7E2"/>
        </a:accent5>
        <a:accent6>
          <a:srgbClr val="81A8CF"/>
        </a:accent6>
        <a:hlink>
          <a:srgbClr val="E7EFF7"/>
        </a:hlink>
        <a:folHlink>
          <a:srgbClr val="D4DBE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0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BB6DF"/>
        </a:accent1>
        <a:accent2>
          <a:srgbClr val="C6BEE7"/>
        </a:accent2>
        <a:accent3>
          <a:srgbClr val="FFFFFF"/>
        </a:accent3>
        <a:accent4>
          <a:srgbClr val="000000"/>
        </a:accent4>
        <a:accent5>
          <a:srgbClr val="C4D7EC"/>
        </a:accent5>
        <a:accent6>
          <a:srgbClr val="B3ACD1"/>
        </a:accent6>
        <a:hlink>
          <a:srgbClr val="DBE9F0"/>
        </a:hlink>
        <a:folHlink>
          <a:srgbClr val="E2DE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B1D2E7"/>
        </a:accent1>
        <a:accent2>
          <a:srgbClr val="E7C4B2"/>
        </a:accent2>
        <a:accent3>
          <a:srgbClr val="FFFFFF"/>
        </a:accent3>
        <a:accent4>
          <a:srgbClr val="000000"/>
        </a:accent4>
        <a:accent5>
          <a:srgbClr val="D5E5F1"/>
        </a:accent5>
        <a:accent6>
          <a:srgbClr val="D1B1A1"/>
        </a:accent6>
        <a:hlink>
          <a:srgbClr val="F1EDDA"/>
        </a:hlink>
        <a:folHlink>
          <a:srgbClr val="DAE6F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ED88D"/>
        </a:accent1>
        <a:accent2>
          <a:srgbClr val="D7BB8F"/>
        </a:accent2>
        <a:accent3>
          <a:srgbClr val="FFFFFF"/>
        </a:accent3>
        <a:accent4>
          <a:srgbClr val="000000"/>
        </a:accent4>
        <a:accent5>
          <a:srgbClr val="E3E9C5"/>
        </a:accent5>
        <a:accent6>
          <a:srgbClr val="C3A981"/>
        </a:accent6>
        <a:hlink>
          <a:srgbClr val="EFDCEF"/>
        </a:hlink>
        <a:folHlink>
          <a:srgbClr val="DBE6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Zemlja 3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Crna boja</Template>
  <TotalTime>384</TotalTime>
  <Words>117</Words>
  <Application>Microsoft Office PowerPoint</Application>
  <PresentationFormat>Custom</PresentationFormat>
  <Paragraphs>31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Crna boja</vt:lpstr>
      <vt:lpstr>1_Default Design</vt:lpstr>
      <vt:lpstr>Reljef</vt:lpstr>
      <vt:lpstr>2_Default Design</vt:lpstr>
      <vt:lpstr>Zemlja 3</vt:lpstr>
      <vt:lpstr>Tema sustava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Alen</dc:creator>
  <cp:lastModifiedBy>mlabus</cp:lastModifiedBy>
  <cp:revision>58</cp:revision>
  <dcterms:created xsi:type="dcterms:W3CDTF">2019-02-17T20:04:40Z</dcterms:created>
  <dcterms:modified xsi:type="dcterms:W3CDTF">2019-09-25T12:08:45Z</dcterms:modified>
</cp:coreProperties>
</file>