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6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7EBD3-522E-4096-AB97-4BD705C82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F1B65C-7AF6-4407-8C99-875E29797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A73A93-13BA-4C6A-921E-6BFEC99A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E08601-A285-4F69-9917-D6871054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3ED4CE-91C5-46CE-9BFB-3EDDAA10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5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8F5E7-3067-4242-A60E-F3C12F5B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1E63CE-E608-467B-9BE7-C3478376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9C3264-2467-41B1-8F06-E911BA07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F3158A-E3C3-4C69-B3BC-0285BFD2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E41384-699A-477A-81C4-41007853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96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FE30541-C41B-4C34-95A2-100D76E95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3C3BFA-4F95-48F7-8AD7-B56F0C686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BAB456-094B-4670-B331-9742402B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502E37-3F08-4998-A148-E837FD21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14FE8E-0DC6-42AE-8AC3-08E6E2DC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7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B1F32-1CD5-4672-BB73-7AD06154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AA84CE-D012-4792-855D-89FE0A69F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48D5EE-8A7D-46B3-B86C-3AFEDFF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9F661A-91EE-4D94-95DB-23633058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E41BB2-34C1-4FAB-8056-D90D8C0B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03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17CEA-1418-4F32-AC54-1D702DE5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ABA2234-5779-4A2B-A4F2-C4525794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BE6D5-F4C8-4AEC-AAA6-1F65339E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9B6D0C-3247-4411-910A-4D71C2BF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300D01-6CD2-4397-A18C-01F8327B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38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37CC7C-F8AA-41BB-B127-7365DB99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099061-50B0-4644-BE65-4811D1C66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1E57E26-10DB-453B-A63B-6F13A564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C64A2B-7CB0-411A-8D60-5616C15B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3D7C29-031A-45FB-9E75-A1D26AB8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DB53A81-ABAB-436C-85C3-B6C364CF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87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53A37-5029-4355-8DE8-6F8B7842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C1C94B-C326-43B6-AF99-60A706C46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EE94F43-B71D-4994-BA1B-5BABCB5D6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5493658-A924-44CA-8A8F-1529FFE30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E8BB0E3-B45D-40DE-96E0-5B71683FD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B4919F2-4E05-4580-8C10-7FC67B2D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6A69D64-CEE7-4F06-B620-DE6E1496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BD7526-53AD-4D12-A1FC-8B467C75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8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172C1-C1FD-4B53-AED2-07D343B8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D27B88D-4CDB-4BBC-BDB6-A5C294D6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87F9EA-5047-47B4-9E20-FADDD5D2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CC6093C-70EF-4F08-A82C-F525F57E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64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30A60F6-5ED3-4E08-A250-E67F08F0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DD3F694-D73B-42B7-875B-8F5B672C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97EBE-475E-4C0E-BA6C-D44230DE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3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C8790-C0B4-44CF-8D02-DFC4EB2A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83A58E-A1EB-4971-9E8A-9C2C7FC7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18F4DE7-777B-4F1F-8167-030E44C9E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7CA4EC-419D-4C2C-8BD3-52986247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D28CBB5-8AC2-4DB5-B290-B5EDC900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F56AE7D-5E17-4E60-A96A-27932D17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9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97C83A-0197-4FC1-B272-DFC1C3D6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9B00EE2-C234-4D7A-97A7-A2EC18F8E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F597D1E-A44D-4B98-9CF4-72EF8CF86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1A5811-0CF4-4602-85D9-76079087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9EF7DB-D882-4924-848D-388DC735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578A80-4ECB-4558-B970-371BABAC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28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E8A5265-A4ED-447E-B2A2-B783C23F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490ED3-C4E4-48CB-B130-ED565933A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F005AF-75BD-4117-A67B-F36521469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6A15-5742-48D1-97DE-D4F4307614C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3E7208-37B3-4269-9016-0C05E338E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00FC59-391A-4E4F-8FD3-A88A0880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7583-EE4B-4E07-AAA0-0F30E83F8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8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FLOWERS IN SPRING">
            <a:extLst>
              <a:ext uri="{FF2B5EF4-FFF2-40B4-BE49-F238E27FC236}">
                <a16:creationId xmlns:a16="http://schemas.microsoft.com/office/drawing/2014/main" id="{6AC5E0DA-F787-4076-B9FC-39E129493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PROLJEĆE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1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9412"/>
            <a:ext cx="4165977" cy="289605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71" y="1014142"/>
            <a:ext cx="6014152" cy="452264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238325" y="4094329"/>
            <a:ext cx="389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/>
              <a:t>JAGLACI</a:t>
            </a:r>
          </a:p>
        </p:txBody>
      </p:sp>
    </p:spTree>
    <p:extLst>
      <p:ext uri="{BB962C8B-B14F-4D97-AF65-F5344CB8AC3E}">
        <p14:creationId xmlns:p14="http://schemas.microsoft.com/office/powerpoint/2010/main" val="23371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31" y="0"/>
            <a:ext cx="3742049" cy="48833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55" y="3567824"/>
            <a:ext cx="4055475" cy="30376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5" y="37579"/>
            <a:ext cx="4383423" cy="328333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537278" y="5377218"/>
            <a:ext cx="4380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/>
              <a:t>LJUBIČICE</a:t>
            </a:r>
          </a:p>
        </p:txBody>
      </p:sp>
    </p:spTree>
    <p:extLst>
      <p:ext uri="{BB962C8B-B14F-4D97-AF65-F5344CB8AC3E}">
        <p14:creationId xmlns:p14="http://schemas.microsoft.com/office/powerpoint/2010/main" val="19318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1" y="473122"/>
            <a:ext cx="5107805" cy="382592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08" y="1270000"/>
            <a:ext cx="5338095" cy="400357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173707" y="4844955"/>
            <a:ext cx="399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DRIJEMOVAC</a:t>
            </a:r>
          </a:p>
          <a:p>
            <a:pPr algn="ctr"/>
            <a:r>
              <a:rPr lang="hr-HR" sz="3200" b="1" dirty="0"/>
              <a:t>(zvončići)</a:t>
            </a:r>
          </a:p>
        </p:txBody>
      </p:sp>
    </p:spTree>
    <p:extLst>
      <p:ext uri="{BB962C8B-B14F-4D97-AF65-F5344CB8AC3E}">
        <p14:creationId xmlns:p14="http://schemas.microsoft.com/office/powerpoint/2010/main" val="2839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68266"/>
            <a:ext cx="5607493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14" y="468265"/>
            <a:ext cx="4480108" cy="597347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228299" y="5076967"/>
            <a:ext cx="455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POTOČNICE</a:t>
            </a:r>
          </a:p>
        </p:txBody>
      </p:sp>
    </p:spTree>
    <p:extLst>
      <p:ext uri="{BB962C8B-B14F-4D97-AF65-F5344CB8AC3E}">
        <p14:creationId xmlns:p14="http://schemas.microsoft.com/office/powerpoint/2010/main" val="39237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42426"/>
          <a:stretch/>
        </p:blipFill>
        <p:spPr>
          <a:xfrm>
            <a:off x="8007861" y="1"/>
            <a:ext cx="4184139" cy="4247004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050" name="Picture 2" descr="Slikovni rezultat za TREE IN SPRING">
            <a:extLst>
              <a:ext uri="{FF2B5EF4-FFF2-40B4-BE49-F238E27FC236}">
                <a16:creationId xmlns:a16="http://schemas.microsoft.com/office/drawing/2014/main" id="{BFA7B93B-5509-4298-A1EC-2471269F5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12874" b="-1"/>
          <a:stretch/>
        </p:blipFill>
        <p:spPr bwMode="auto">
          <a:xfrm>
            <a:off x="3834182" y="1"/>
            <a:ext cx="4215670" cy="3381796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 r="-1" b="14774"/>
          <a:stretch/>
        </p:blipFill>
        <p:spPr>
          <a:xfrm>
            <a:off x="1" y="133709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90767" y="5059192"/>
            <a:ext cx="6201111" cy="1160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VOĆKE PUPAJU I CVJETAJU.</a:t>
            </a:r>
          </a:p>
        </p:txBody>
      </p:sp>
    </p:spTree>
    <p:extLst>
      <p:ext uri="{BB962C8B-B14F-4D97-AF65-F5344CB8AC3E}">
        <p14:creationId xmlns:p14="http://schemas.microsoft.com/office/powerpoint/2010/main" val="7168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hr-HR" sz="3200"/>
              <a:t>ŽIVOTINJE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1" r="16898"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r="19886" b="-1"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69631" y="2938507"/>
            <a:ext cx="3444240" cy="2935176"/>
          </a:xfrm>
        </p:spPr>
        <p:txBody>
          <a:bodyPr anchor="ctr">
            <a:normAutofit/>
          </a:bodyPr>
          <a:lstStyle/>
          <a:p>
            <a:r>
              <a:rPr lang="hr-HR" dirty="0"/>
              <a:t>VRAĆAJU SE PTICE SELICE.</a:t>
            </a:r>
          </a:p>
          <a:p>
            <a:r>
              <a:rPr lang="hr-HR" dirty="0"/>
              <a:t>ŽIVOTINJE DOBIVAJU MLADE.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0" y="63535"/>
            <a:ext cx="5404064" cy="303920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3" y="282575"/>
            <a:ext cx="4876800" cy="32956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9" y="3305270"/>
            <a:ext cx="4703685" cy="31991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44" y="3696563"/>
            <a:ext cx="4367852" cy="28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06169"/>
            <a:ext cx="8596668" cy="5835193"/>
          </a:xfrm>
        </p:spPr>
        <p:txBody>
          <a:bodyPr/>
          <a:lstStyle/>
          <a:p>
            <a:r>
              <a:rPr lang="hr-HR" dirty="0"/>
              <a:t>POJAVLJUJU SE RAZLIČITI KUKCI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95" y="259319"/>
            <a:ext cx="4682916" cy="26368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0" y="4322740"/>
            <a:ext cx="3282328" cy="21865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9" y="609600"/>
            <a:ext cx="3657600" cy="2907792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029020" y="3728795"/>
            <a:ext cx="31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PČELE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934278" y="3140815"/>
            <a:ext cx="423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LEPTIRI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4663034" y="5288560"/>
            <a:ext cx="258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KOMARCI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79" y="3961820"/>
            <a:ext cx="3666164" cy="2062217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6728346" y="6182436"/>
            <a:ext cx="281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MRAVI</a:t>
            </a:r>
          </a:p>
        </p:txBody>
      </p:sp>
    </p:spTree>
    <p:extLst>
      <p:ext uri="{BB962C8B-B14F-4D97-AF65-F5344CB8AC3E}">
        <p14:creationId xmlns:p14="http://schemas.microsoft.com/office/powerpoint/2010/main" val="25725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63" y="241110"/>
            <a:ext cx="4147853" cy="3110890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1110"/>
            <a:ext cx="4065626" cy="27054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34" y="4223870"/>
            <a:ext cx="3657600" cy="21336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515968" y="3193088"/>
            <a:ext cx="378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BUBAMARA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782423" y="3911402"/>
            <a:ext cx="350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PRISJETI SE ILI ISTRAŽI KAKO JOŠ ZOVEMO BUBAMARU.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9880981" y="1270000"/>
            <a:ext cx="189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SMRDLJIVI MARTIN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9021170" y="4609128"/>
            <a:ext cx="200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JELENAK</a:t>
            </a:r>
          </a:p>
        </p:txBody>
      </p:sp>
    </p:spTree>
    <p:extLst>
      <p:ext uri="{BB962C8B-B14F-4D97-AF65-F5344CB8AC3E}">
        <p14:creationId xmlns:p14="http://schemas.microsoft.com/office/powerpoint/2010/main" val="24889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011F2-41E8-4C6E-9ACF-B98D9F7D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78957" cy="928653"/>
          </a:xfrm>
        </p:spPr>
        <p:txBody>
          <a:bodyPr>
            <a:normAutofit/>
          </a:bodyPr>
          <a:lstStyle/>
          <a:p>
            <a:r>
              <a:rPr lang="hr-HR" sz="3200" dirty="0"/>
              <a:t>Prepiši u pisanku iz prirode i društva. </a:t>
            </a:r>
          </a:p>
        </p:txBody>
      </p:sp>
      <p:pic>
        <p:nvPicPr>
          <p:cNvPr id="1025" name="Slika 1">
            <a:extLst>
              <a:ext uri="{FF2B5EF4-FFF2-40B4-BE49-F238E27FC236}">
                <a16:creationId xmlns:a16="http://schemas.microsoft.com/office/drawing/2014/main" id="{E03B6C73-F9FE-4324-9B54-43EE7EAD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8" t="33949" r="36623" b="53650"/>
          <a:stretch>
            <a:fillRect/>
          </a:stretch>
        </p:blipFill>
        <p:spPr bwMode="auto">
          <a:xfrm>
            <a:off x="2851373" y="1604814"/>
            <a:ext cx="4219467" cy="11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ABB1767-7E6E-48B7-8FDD-BACF52A1E02C}"/>
              </a:ext>
            </a:extLst>
          </p:cNvPr>
          <p:cNvSpPr txBox="1"/>
          <p:nvPr/>
        </p:nvSpPr>
        <p:spPr>
          <a:xfrm>
            <a:off x="1000495" y="683531"/>
            <a:ext cx="1019101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PROLJEĆE – PROMJENE U PRIRODI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 SU DULJI, A NOĆI SU KRAĆE.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 ZIMI: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solidFill>
                <a:srgbClr val="FF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latin typeface="Arial" panose="020B0604020202020204" pitchFamily="34" charset="0"/>
                <a:cs typeface="Calibri" panose="020F0502020204030204" pitchFamily="34" charset="0"/>
              </a:rPr>
              <a:t>BILJKE CVJETAJU, PUPAJU I LISTAJU.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rPr>
              <a:t>PROLJETNICE: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Calibri" panose="020F0502020204030204" pitchFamily="34" charset="0"/>
              </a:rPr>
              <a:t>VISIBABE             JAGLACI                     I                    LJUBIČICE.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ŽIVOTINJE SE </a:t>
            </a: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BUDE IZ ZIMSKOG SNA</a:t>
            </a: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DOBIVAJU MLADE. </a:t>
            </a:r>
            <a:endParaRPr kumimoji="0" lang="hr-HR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PTICE SELICE SE VRAĆAJU.	</a:t>
            </a:r>
            <a:endParaRPr kumimoji="0" lang="hr-HR" altLang="sr-Latn-R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r-HR" sz="2400" dirty="0"/>
          </a:p>
        </p:txBody>
      </p:sp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02DA03DA-3A55-40C3-84C9-0CF5A0D65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4636" r="16806"/>
          <a:stretch/>
        </p:blipFill>
        <p:spPr>
          <a:xfrm>
            <a:off x="1000495" y="3986591"/>
            <a:ext cx="1225685" cy="1924777"/>
          </a:xfrm>
        </p:spPr>
      </p:pic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F0B207BB-62D0-4DC5-91BE-E59A5444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10" y="4151349"/>
            <a:ext cx="2135270" cy="14843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A31C52B-A236-43EC-90C5-9EEA242AF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81" y="3986591"/>
            <a:ext cx="2376687" cy="17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1445" y="598274"/>
            <a:ext cx="6863499" cy="740332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DANI POSTAJU DULJI,  A NOĆ JE KRAĆA.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11" y="1338606"/>
            <a:ext cx="7095611" cy="50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09D7E7AE-9D71-40CC-A4DE-F75E204D1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2" t="21053" r="6968" b="26322"/>
          <a:stretch/>
        </p:blipFill>
        <p:spPr>
          <a:xfrm>
            <a:off x="342089" y="836577"/>
            <a:ext cx="11301758" cy="38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3D5FDE-3200-461E-95FF-1E484D64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62" y="233969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00B050"/>
                </a:solidFill>
              </a:rPr>
              <a:t>PRIRODA SE BUDI!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73CA29-B646-4087-8F9E-11E8BA8C4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6" t="15586" r="14049" b="10177"/>
          <a:stretch/>
        </p:blipFill>
        <p:spPr>
          <a:xfrm>
            <a:off x="1517515" y="1524019"/>
            <a:ext cx="8764621" cy="51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0759"/>
          </a:xfrm>
        </p:spPr>
        <p:txBody>
          <a:bodyPr>
            <a:normAutofit/>
          </a:bodyPr>
          <a:lstStyle/>
          <a:p>
            <a:r>
              <a:rPr lang="hr-HR" sz="3200" dirty="0"/>
              <a:t>BILJKE </a:t>
            </a:r>
            <a:r>
              <a:rPr lang="hr-HR" sz="3200" b="1" dirty="0">
                <a:solidFill>
                  <a:srgbClr val="FF0000"/>
                </a:solidFill>
              </a:rPr>
              <a:t>PUPAJU, CVJETAJU I LISTAJU.</a:t>
            </a:r>
          </a:p>
        </p:txBody>
      </p:sp>
      <p:pic>
        <p:nvPicPr>
          <p:cNvPr id="1028" name="Picture 4" descr="Slikovni rezultat za TREE IN SPRING">
            <a:extLst>
              <a:ext uri="{FF2B5EF4-FFF2-40B4-BE49-F238E27FC236}">
                <a16:creationId xmlns:a16="http://schemas.microsoft.com/office/drawing/2014/main" id="{1E481295-E6BF-4495-8B4D-2C455AD4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90" y="2339965"/>
            <a:ext cx="6455978" cy="43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5C2F570D-C7C2-4878-AEC3-E79871420730}"/>
              </a:ext>
            </a:extLst>
          </p:cNvPr>
          <p:cNvSpPr/>
          <p:nvPr/>
        </p:nvSpPr>
        <p:spPr>
          <a:xfrm>
            <a:off x="1275760" y="1305315"/>
            <a:ext cx="9583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/>
              <a:t>PRVE BILJKE KOJE PROCVJETAJU U PROLJEĆE ZOVEMO </a:t>
            </a:r>
            <a:r>
              <a:rPr lang="hr-HR" sz="3600" b="1" dirty="0">
                <a:solidFill>
                  <a:srgbClr val="FF0000"/>
                </a:solidFill>
              </a:rPr>
              <a:t>PROLJETNICE </a:t>
            </a:r>
            <a:r>
              <a:rPr lang="hr-HR" sz="3600" b="1" dirty="0"/>
              <a:t>ILI</a:t>
            </a:r>
            <a:r>
              <a:rPr lang="hr-HR" sz="3600" b="1" dirty="0">
                <a:solidFill>
                  <a:srgbClr val="FF0000"/>
                </a:solidFill>
              </a:rPr>
              <a:t> VJESNICI PROLJEĆA.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A4E4D46-F3B0-481E-A435-AD81BB300C70}"/>
              </a:ext>
            </a:extLst>
          </p:cNvPr>
          <p:cNvSpPr txBox="1"/>
          <p:nvPr/>
        </p:nvSpPr>
        <p:spPr>
          <a:xfrm>
            <a:off x="2629293" y="3938779"/>
            <a:ext cx="672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ZNAŠ LI IMENA NEKIH PROLJETNICA?</a:t>
            </a:r>
          </a:p>
        </p:txBody>
      </p:sp>
    </p:spTree>
    <p:extLst>
      <p:ext uri="{BB962C8B-B14F-4D97-AF65-F5344CB8AC3E}">
        <p14:creationId xmlns:p14="http://schemas.microsoft.com/office/powerpoint/2010/main" val="36450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9" y="609600"/>
            <a:ext cx="3949350" cy="527258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53" y="356913"/>
            <a:ext cx="5700484" cy="427536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500048" y="5022376"/>
            <a:ext cx="420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/>
              <a:t>VISIBABE</a:t>
            </a:r>
          </a:p>
        </p:txBody>
      </p:sp>
    </p:spTree>
    <p:extLst>
      <p:ext uri="{BB962C8B-B14F-4D97-AF65-F5344CB8AC3E}">
        <p14:creationId xmlns:p14="http://schemas.microsoft.com/office/powerpoint/2010/main" val="34716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81" y="468265"/>
            <a:ext cx="5175249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137330"/>
            <a:ext cx="4913194" cy="27636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3" y="3166469"/>
            <a:ext cx="4458908" cy="333987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264322" y="4836407"/>
            <a:ext cx="2893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/>
              <a:t>ŠAFRANI</a:t>
            </a:r>
          </a:p>
        </p:txBody>
      </p:sp>
    </p:spTree>
    <p:extLst>
      <p:ext uri="{BB962C8B-B14F-4D97-AF65-F5344CB8AC3E}">
        <p14:creationId xmlns:p14="http://schemas.microsoft.com/office/powerpoint/2010/main" val="14767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9363"/>
            <a:ext cx="4883135" cy="325757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56" y="299363"/>
            <a:ext cx="4642414" cy="619786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734042" y="4380931"/>
            <a:ext cx="382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KOCKAVICA</a:t>
            </a:r>
          </a:p>
        </p:txBody>
      </p:sp>
    </p:spTree>
    <p:extLst>
      <p:ext uri="{BB962C8B-B14F-4D97-AF65-F5344CB8AC3E}">
        <p14:creationId xmlns:p14="http://schemas.microsoft.com/office/powerpoint/2010/main" val="432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142</Words>
  <Application>Microsoft Office PowerPoint</Application>
  <PresentationFormat>Široki zaslon</PresentationFormat>
  <Paragraphs>48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PROLJEĆE</vt:lpstr>
      <vt:lpstr>PowerPoint prezentacija</vt:lpstr>
      <vt:lpstr>PowerPoint prezentacija</vt:lpstr>
      <vt:lpstr>PRIRODA SE BUDI!</vt:lpstr>
      <vt:lpstr>BILJKE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VOĆKE PUPAJU I CVJETAJU.</vt:lpstr>
      <vt:lpstr>ŽIVOTINJE</vt:lpstr>
      <vt:lpstr>PowerPoint prezentacija</vt:lpstr>
      <vt:lpstr>PowerPoint prezentacija</vt:lpstr>
      <vt:lpstr>PowerPoint prezentacija</vt:lpstr>
      <vt:lpstr>Prepiši u pisanku iz prirode i društva.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</dc:title>
  <dc:creator>Martina Pehar</dc:creator>
  <cp:lastModifiedBy>Martina Pehar</cp:lastModifiedBy>
  <cp:revision>4</cp:revision>
  <dcterms:created xsi:type="dcterms:W3CDTF">2020-03-17T20:05:29Z</dcterms:created>
  <dcterms:modified xsi:type="dcterms:W3CDTF">2020-03-17T20:27:19Z</dcterms:modified>
</cp:coreProperties>
</file>