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  <a:srgbClr val="B9ED11"/>
    <a:srgbClr val="0000FF"/>
    <a:srgbClr val="009900"/>
    <a:srgbClr val="00CC00"/>
    <a:srgbClr val="3366FF"/>
    <a:srgbClr val="33CC33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4EF1-A47C-4411-B0B0-A74DA1E7D85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57C9-87B8-4B3B-9DC7-E4B0A1D1A7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8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438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6523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066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69591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9793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72054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92000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78315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31289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0359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3659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E484-81F9-4E49-AD77-958C161043D5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1BFF-B734-4480-B1F7-C99351E98C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6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68398" y="924736"/>
            <a:ext cx="9144000" cy="212869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JAJA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B3465657-9056-4F53-B48E-40A11AD7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08" y="2867065"/>
            <a:ext cx="6246779" cy="32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285860494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1293779" y="793125"/>
            <a:ext cx="857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Jaja su vrlo zdrava namirnica.</a:t>
            </a:r>
          </a:p>
          <a:p>
            <a:endParaRPr lang="hr-HR" sz="2800" dirty="0"/>
          </a:p>
          <a:p>
            <a:r>
              <a:rPr lang="hr-HR" sz="2800" dirty="0"/>
              <a:t>Jaja nesu kokoši, pure, guske, patke, ali i razne vrste ptica.</a:t>
            </a:r>
          </a:p>
          <a:p>
            <a:endParaRPr lang="hr-HR" sz="2800" dirty="0"/>
          </a:p>
          <a:p>
            <a:r>
              <a:rPr lang="hr-HR" sz="2800" dirty="0"/>
              <a:t>Zato su jaja različitog oblika, veličine i boje.</a:t>
            </a:r>
          </a:p>
        </p:txBody>
      </p:sp>
      <p:pic>
        <p:nvPicPr>
          <p:cNvPr id="2050" name="Picture 2" descr="Slikovni rezultat za domesticus hen and drugs and turkey">
            <a:extLst>
              <a:ext uri="{FF2B5EF4-FFF2-40B4-BE49-F238E27FC236}">
                <a16:creationId xmlns:a16="http://schemas.microsoft.com/office/drawing/2014/main" id="{2E34D040-146C-4802-B3BD-BD0ABDA2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8" y="3020306"/>
            <a:ext cx="4803336" cy="38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1675821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1397474" y="4705248"/>
            <a:ext cx="8579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Prepeličja jaja su pet puta manja od kokošjih.</a:t>
            </a:r>
          </a:p>
          <a:p>
            <a:endParaRPr lang="hr-HR" sz="2800" dirty="0"/>
          </a:p>
          <a:p>
            <a:r>
              <a:rPr lang="hr-HR" sz="2800" dirty="0"/>
              <a:t>Po sebi imaju tamnosmeđe točke i mrlje različitih veličina.</a:t>
            </a:r>
          </a:p>
        </p:txBody>
      </p:sp>
      <p:pic>
        <p:nvPicPr>
          <p:cNvPr id="5" name="Slika 4" descr="Slika na kojoj se prikazuje zdjela, ptica, banana, stol&#10;&#10;Opis je automatski generiran">
            <a:extLst>
              <a:ext uri="{FF2B5EF4-FFF2-40B4-BE49-F238E27FC236}">
                <a16:creationId xmlns:a16="http://schemas.microsoft.com/office/drawing/2014/main" id="{72199975-24B1-4CC9-986D-633D4C640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 b="16486"/>
          <a:stretch/>
        </p:blipFill>
        <p:spPr>
          <a:xfrm>
            <a:off x="1854821" y="537326"/>
            <a:ext cx="7741428" cy="4167922"/>
          </a:xfrm>
          <a:prstGeom prst="rect">
            <a:avLst/>
          </a:prstGeo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3938049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3861514" y="5306036"/>
            <a:ext cx="482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Čvorak i njegova plavkasta jaja.</a:t>
            </a:r>
          </a:p>
        </p:txBody>
      </p:sp>
      <p:pic>
        <p:nvPicPr>
          <p:cNvPr id="4" name="Slika 3" descr="Slika na kojoj se prikazuje objekt na otvorenom, gnijezdo, trava, na otvorenom&#10;&#10;Opis je automatski generiran">
            <a:extLst>
              <a:ext uri="{FF2B5EF4-FFF2-40B4-BE49-F238E27FC236}">
                <a16:creationId xmlns:a16="http://schemas.microsoft.com/office/drawing/2014/main" id="{D7F95258-F20B-49A6-A7E4-D0101C83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 b="14262"/>
          <a:stretch/>
        </p:blipFill>
        <p:spPr>
          <a:xfrm>
            <a:off x="1459281" y="1482775"/>
            <a:ext cx="4464997" cy="3180074"/>
          </a:xfrm>
          <a:prstGeom prst="rect">
            <a:avLst/>
          </a:prstGeom>
        </p:spPr>
      </p:pic>
      <p:pic>
        <p:nvPicPr>
          <p:cNvPr id="3074" name="Picture 2" descr="Ävorak">
            <a:extLst>
              <a:ext uri="{FF2B5EF4-FFF2-40B4-BE49-F238E27FC236}">
                <a16:creationId xmlns:a16="http://schemas.microsoft.com/office/drawing/2014/main" id="{353E67FD-C739-4C12-87E5-9A656E0F0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5998" r="3099" b="7539"/>
          <a:stretch/>
        </p:blipFill>
        <p:spPr bwMode="auto">
          <a:xfrm>
            <a:off x="6520654" y="1488317"/>
            <a:ext cx="3825566" cy="31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259171949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7B98C3-30B1-45CD-A490-3F14277F13CF}"/>
              </a:ext>
            </a:extLst>
          </p:cNvPr>
          <p:cNvSpPr txBox="1"/>
          <p:nvPr/>
        </p:nvSpPr>
        <p:spPr>
          <a:xfrm>
            <a:off x="3411533" y="5301783"/>
            <a:ext cx="482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Kos i njegova zelenkasta jaja sa smeđim točkama i mrljama.</a:t>
            </a:r>
          </a:p>
        </p:txBody>
      </p:sp>
      <p:pic>
        <p:nvPicPr>
          <p:cNvPr id="5" name="Slika 4" descr="Slika na kojoj se prikazuje hrana, na zatvorenom, narančasto, zeleno&#10;&#10;Opis je automatski generiran">
            <a:extLst>
              <a:ext uri="{FF2B5EF4-FFF2-40B4-BE49-F238E27FC236}">
                <a16:creationId xmlns:a16="http://schemas.microsoft.com/office/drawing/2014/main" id="{CFA5B423-CAB3-4CEB-B57D-8531EB549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9" y="1556217"/>
            <a:ext cx="4264474" cy="3339949"/>
          </a:xfrm>
          <a:prstGeom prst="rect">
            <a:avLst/>
          </a:prstGeom>
        </p:spPr>
      </p:pic>
      <p:pic>
        <p:nvPicPr>
          <p:cNvPr id="7" name="Slika 6" descr="Slika na kojoj se prikazuje ptica, na otvorenom, životinja, sjedenje&#10;&#10;Opis je automatski generiran">
            <a:extLst>
              <a:ext uri="{FF2B5EF4-FFF2-40B4-BE49-F238E27FC236}">
                <a16:creationId xmlns:a16="http://schemas.microsoft.com/office/drawing/2014/main" id="{3E50C96B-D705-4D76-8985-9BC138BAD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0" y="1556217"/>
            <a:ext cx="5708221" cy="3334088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29292859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EF6197-5A01-4E0F-A839-89D92F42376D}"/>
              </a:ext>
            </a:extLst>
          </p:cNvPr>
          <p:cNvSpPr txBox="1"/>
          <p:nvPr/>
        </p:nvSpPr>
        <p:spPr>
          <a:xfrm>
            <a:off x="995330" y="998539"/>
            <a:ext cx="518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Opiši točke i mrlje na ovim jajima.</a:t>
            </a:r>
          </a:p>
          <a:p>
            <a:endParaRPr lang="hr-HR" sz="2800" dirty="0"/>
          </a:p>
        </p:txBody>
      </p:sp>
      <p:pic>
        <p:nvPicPr>
          <p:cNvPr id="5" name="Slika 4" descr="Slika na kojoj se prikazuje različito, hrana&#10;&#10;Opis je automatski generiran">
            <a:extLst>
              <a:ext uri="{FF2B5EF4-FFF2-40B4-BE49-F238E27FC236}">
                <a16:creationId xmlns:a16="http://schemas.microsoft.com/office/drawing/2014/main" id="{FFE0E775-3D2B-46A9-8FA6-0DF272303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" y="1587846"/>
            <a:ext cx="11967254" cy="4558954"/>
          </a:xfrm>
          <a:prstGeom prst="rect">
            <a:avLst/>
          </a:prstGeo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287247441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EF6197-5A01-4E0F-A839-89D92F42376D}"/>
              </a:ext>
            </a:extLst>
          </p:cNvPr>
          <p:cNvSpPr txBox="1"/>
          <p:nvPr/>
        </p:nvSpPr>
        <p:spPr>
          <a:xfrm>
            <a:off x="995330" y="998539"/>
            <a:ext cx="5181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ZADATAK</a:t>
            </a:r>
          </a:p>
          <a:p>
            <a:endParaRPr lang="hr-HR" sz="2800" dirty="0"/>
          </a:p>
          <a:p>
            <a:r>
              <a:rPr lang="hr-HR" sz="2800" dirty="0"/>
              <a:t>Na bijelom i svijetlozelenom papiru izreži oblik jajeta.</a:t>
            </a:r>
          </a:p>
          <a:p>
            <a:endParaRPr lang="hr-HR" sz="2800" dirty="0"/>
          </a:p>
          <a:p>
            <a:r>
              <a:rPr lang="hr-HR" sz="2800" dirty="0"/>
              <a:t>Tamnosmeđim ili crnim flomasterom nacrtaj </a:t>
            </a:r>
            <a:r>
              <a:rPr lang="hr-HR" sz="2800" b="1" dirty="0"/>
              <a:t>točke</a:t>
            </a:r>
            <a:r>
              <a:rPr lang="hr-HR" sz="2800" dirty="0"/>
              <a:t> i </a:t>
            </a:r>
            <a:r>
              <a:rPr lang="hr-HR" sz="2800" b="1" dirty="0"/>
              <a:t>mrlje različita oblika </a:t>
            </a:r>
            <a:r>
              <a:rPr lang="hr-HR" sz="2800" dirty="0"/>
              <a:t>poput onih na prepeličjim i </a:t>
            </a:r>
            <a:r>
              <a:rPr lang="hr-HR" sz="2800" dirty="0" err="1"/>
              <a:t>kosovim</a:t>
            </a:r>
            <a:r>
              <a:rPr lang="hr-HR" sz="2800" dirty="0"/>
              <a:t> jajima.</a:t>
            </a:r>
          </a:p>
          <a:p>
            <a:endParaRPr lang="hr-HR" sz="2800" dirty="0"/>
          </a:p>
        </p:txBody>
      </p:sp>
      <p:pic>
        <p:nvPicPr>
          <p:cNvPr id="7170" name="Picture 2" descr="Povezana slika">
            <a:extLst>
              <a:ext uri="{FF2B5EF4-FFF2-40B4-BE49-F238E27FC236}">
                <a16:creationId xmlns:a16="http://schemas.microsoft.com/office/drawing/2014/main" id="{26AEB430-664C-486A-A5F0-4941E796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4" y="1077494"/>
            <a:ext cx="5871412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hrana, na zatvorenom, narančasto, zeleno&#10;&#10;Opis je automatski generiran">
            <a:extLst>
              <a:ext uri="{FF2B5EF4-FFF2-40B4-BE49-F238E27FC236}">
                <a16:creationId xmlns:a16="http://schemas.microsoft.com/office/drawing/2014/main" id="{46B380C7-F625-429C-8F44-07BE3B7E0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15462"/>
          <a:stretch/>
        </p:blipFill>
        <p:spPr>
          <a:xfrm>
            <a:off x="7243711" y="4013200"/>
            <a:ext cx="4695597" cy="2499360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644" y="0"/>
            <a:ext cx="855356" cy="9847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r"/>
          </a:blipFill>
        </p:spPr>
      </p:pic>
    </p:spTree>
    <p:extLst>
      <p:ext uri="{BB962C8B-B14F-4D97-AF65-F5344CB8AC3E}">
        <p14:creationId xmlns:p14="http://schemas.microsoft.com/office/powerpoint/2010/main" val="2986492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106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JAJA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Jaja</dc:title>
  <dc:creator>LIDIJA KRIŽANIĆ</dc:creator>
  <cp:lastModifiedBy>Marjana Kovačić</cp:lastModifiedBy>
  <cp:revision>50</cp:revision>
  <dcterms:created xsi:type="dcterms:W3CDTF">2019-02-23T20:09:48Z</dcterms:created>
  <dcterms:modified xsi:type="dcterms:W3CDTF">2020-03-19T19:43:57Z</dcterms:modified>
</cp:coreProperties>
</file>