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3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5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3644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59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761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68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27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10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5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4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1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1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1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8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0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Rad, energija i snaga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219257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FE0FAB-C111-4ADB-90E3-8362538E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Rad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60CCC7-B104-469B-ABB7-2FA8A43CEB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W = F·s</a:t>
            </a:r>
            <a:endParaRPr lang="hr-HR" dirty="0"/>
          </a:p>
          <a:p>
            <a:endParaRPr lang="hr-HR" dirty="0"/>
          </a:p>
          <a:p>
            <a:r>
              <a:rPr lang="en-US" b="1" dirty="0"/>
              <a:t>Rad je </a:t>
            </a:r>
            <a:r>
              <a:rPr lang="en-US" b="1" dirty="0" err="1"/>
              <a:t>jednak</a:t>
            </a:r>
            <a:r>
              <a:rPr lang="en-US" b="1" dirty="0"/>
              <a:t> </a:t>
            </a:r>
            <a:r>
              <a:rPr lang="en-US" b="1" dirty="0" err="1"/>
              <a:t>umnošku</a:t>
            </a:r>
            <a:r>
              <a:rPr lang="en-US" b="1" dirty="0"/>
              <a:t> </a:t>
            </a:r>
            <a:r>
              <a:rPr lang="en-US" b="1" dirty="0" err="1"/>
              <a:t>sile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duljine</a:t>
            </a:r>
            <a:r>
              <a:rPr lang="en-US" b="1" dirty="0"/>
              <a:t> puta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kojem</a:t>
            </a:r>
            <a:r>
              <a:rPr lang="en-US" b="1" dirty="0"/>
              <a:t> </a:t>
            </a:r>
            <a:r>
              <a:rPr lang="en-US" b="1" dirty="0" err="1"/>
              <a:t>djeluje</a:t>
            </a:r>
            <a:r>
              <a:rPr lang="en-US" b="1" dirty="0"/>
              <a:t> </a:t>
            </a:r>
            <a:r>
              <a:rPr lang="en-US" b="1" dirty="0" err="1"/>
              <a:t>sila</a:t>
            </a:r>
            <a:r>
              <a:rPr lang="en-US" b="1" dirty="0"/>
              <a:t>.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 </a:t>
            </a:r>
            <a:endParaRPr lang="hr-HR" dirty="0"/>
          </a:p>
          <a:p>
            <a:r>
              <a:rPr lang="en-US" dirty="0" err="1"/>
              <a:t>Mjerna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– </a:t>
            </a:r>
            <a:r>
              <a:rPr lang="en-US" dirty="0" err="1"/>
              <a:t>džul</a:t>
            </a:r>
            <a:r>
              <a:rPr lang="en-US" dirty="0"/>
              <a:t> (J)</a:t>
            </a:r>
            <a:endParaRPr lang="hr-HR" dirty="0"/>
          </a:p>
          <a:p>
            <a:r>
              <a:rPr lang="en-US" dirty="0"/>
              <a:t>1 kJ = 1000 J</a:t>
            </a:r>
            <a:endParaRPr lang="hr-HR" dirty="0"/>
          </a:p>
          <a:p>
            <a:r>
              <a:rPr lang="en-US" dirty="0"/>
              <a:t>1 MJ = 1000 000 J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965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C13599-ED92-4099-991F-068BB839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ENERGIJA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B39254-905B-447E-A973-49606506C9E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dirty="0"/>
              <a:t>Energija- sposobnost obavljanja rada.</a:t>
            </a:r>
          </a:p>
          <a:p>
            <a:r>
              <a:rPr lang="hr-HR" dirty="0"/>
              <a:t>-oznaka: E</a:t>
            </a:r>
          </a:p>
          <a:p>
            <a:r>
              <a:rPr lang="hr-HR" dirty="0"/>
              <a:t>Mjerna jedinica: džul (J)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Izvori energije: solarna, kemijska, nuklearna, električna, energija vjetra, geotermalna energija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Mehanička energija=kinetička energija + potencijalna energija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015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92AC11-0F48-4CA0-BC3F-3A45DFF4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70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129115-6E4E-4262-A112-EEA9F1026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5119"/>
            <a:ext cx="8596668" cy="4816244"/>
          </a:xfrm>
        </p:spPr>
        <p:txBody>
          <a:bodyPr>
            <a:normAutofit/>
          </a:bodyPr>
          <a:lstStyle/>
          <a:p>
            <a:r>
              <a:rPr lang="hr-HR" b="1" dirty="0"/>
              <a:t>Kinetička energija </a:t>
            </a:r>
            <a:r>
              <a:rPr lang="hr-HR" dirty="0"/>
              <a:t>je energija gibanja, ovisi o brzini i masi tijela. </a:t>
            </a:r>
          </a:p>
          <a:p>
            <a:pPr marL="0" indent="0">
              <a:buNone/>
            </a:pPr>
            <a:r>
              <a:rPr lang="hr-HR" dirty="0"/>
              <a:t>     -oznaka: E</a:t>
            </a:r>
            <a:r>
              <a:rPr lang="hr-HR" baseline="-25000" dirty="0"/>
              <a:t>K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lvl="0"/>
            <a:r>
              <a:rPr lang="hr-HR" b="1" dirty="0"/>
              <a:t>Gravitacijska </a:t>
            </a:r>
            <a:r>
              <a:rPr lang="hr-HR" dirty="0"/>
              <a:t>potencijalna</a:t>
            </a:r>
            <a:r>
              <a:rPr lang="hr-HR" b="1" dirty="0"/>
              <a:t> energija</a:t>
            </a:r>
            <a:r>
              <a:rPr lang="hr-HR" dirty="0"/>
              <a:t> je energija položaja, ovisi o masi tijela i visini na kojoj se tijelo nalazi u Zemljinom gravitacijskom polju</a:t>
            </a:r>
          </a:p>
          <a:p>
            <a:pPr marL="0" indent="0">
              <a:buNone/>
            </a:pPr>
            <a:r>
              <a:rPr lang="hr-HR" dirty="0"/>
              <a:t>     - oznaka: </a:t>
            </a:r>
            <a:r>
              <a:rPr lang="hr-HR" dirty="0" err="1"/>
              <a:t>E</a:t>
            </a:r>
            <a:r>
              <a:rPr lang="hr-HR" baseline="-25000" dirty="0" err="1"/>
              <a:t>g</a:t>
            </a:r>
            <a:r>
              <a:rPr lang="hr-HR" baseline="-25000" dirty="0"/>
              <a:t> </a:t>
            </a:r>
            <a:r>
              <a:rPr lang="hr-HR" b="1" dirty="0"/>
              <a:t>                      </a:t>
            </a:r>
            <a:r>
              <a:rPr lang="hr-HR" b="1" dirty="0" err="1"/>
              <a:t>E</a:t>
            </a:r>
            <a:r>
              <a:rPr lang="hr-HR" b="1" baseline="-25000" dirty="0" err="1"/>
              <a:t>g</a:t>
            </a:r>
            <a:r>
              <a:rPr lang="hr-HR" b="1" dirty="0"/>
              <a:t> =</a:t>
            </a:r>
            <a:r>
              <a:rPr lang="hr-HR" b="1" dirty="0" err="1"/>
              <a:t>m·g·h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lvl="0"/>
            <a:r>
              <a:rPr lang="hr-HR" b="1" dirty="0"/>
              <a:t>Elastična potencijalna energija </a:t>
            </a:r>
            <a:r>
              <a:rPr lang="hr-HR" dirty="0"/>
              <a:t>je energija koju tijelo ima zbog promjene svojeg oblika.</a:t>
            </a:r>
          </a:p>
          <a:p>
            <a:pPr marL="0" indent="0">
              <a:buNone/>
            </a:pPr>
            <a:r>
              <a:rPr lang="hr-HR" dirty="0"/>
              <a:t>     -oznaka: </a:t>
            </a:r>
            <a:r>
              <a:rPr lang="hr-HR" dirty="0" err="1"/>
              <a:t>E</a:t>
            </a:r>
            <a:r>
              <a:rPr lang="hr-HR" baseline="-25000" dirty="0" err="1"/>
              <a:t>e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536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92A59B-CF1A-4A3A-AEE6-214B671C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Zakon očuvanja energije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F51DD6-FA44-4981-A274-886C09B93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Promjena energije jednaka je obavljenom radu: </a:t>
            </a:r>
            <a:r>
              <a:rPr lang="hr-HR" b="1" dirty="0"/>
              <a:t>ΔE=</a:t>
            </a:r>
            <a:r>
              <a:rPr lang="hr-HR" b="1" i="1" dirty="0"/>
              <a:t>W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/>
              <a:t>Zakon očuvanja energije</a:t>
            </a:r>
            <a:r>
              <a:rPr lang="hr-HR" dirty="0"/>
              <a:t>: Energija ne može nestati niti nastati ni iz čega, može samo mijenjati oblike postojanja i prelaziti s tijela na tijelo.</a:t>
            </a:r>
          </a:p>
          <a:p>
            <a:pPr marL="0" indent="0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hr-HR" b="1" dirty="0"/>
              <a:t>E</a:t>
            </a:r>
            <a:r>
              <a:rPr lang="hr-HR" b="1" baseline="-25000" dirty="0"/>
              <a:t>UK</a:t>
            </a:r>
            <a:r>
              <a:rPr lang="hr-HR" b="1" dirty="0"/>
              <a:t>=E</a:t>
            </a:r>
            <a:r>
              <a:rPr lang="hr-HR" b="1" baseline="-25000" dirty="0"/>
              <a:t>K </a:t>
            </a:r>
            <a:r>
              <a:rPr lang="hr-HR" b="1" dirty="0"/>
              <a:t>+ </a:t>
            </a:r>
            <a:r>
              <a:rPr lang="hr-HR" b="1" dirty="0" err="1"/>
              <a:t>E</a:t>
            </a:r>
            <a:r>
              <a:rPr lang="hr-HR" b="1" baseline="-25000" dirty="0" err="1"/>
              <a:t>g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495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E347D4-59CE-4630-963F-BC33581A3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Snaga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B6F182D-CDBA-417C-9BDC-A852FF6390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/>
                  <a:t>Snaga je količnik rada </a:t>
                </a:r>
                <a:r>
                  <a:rPr lang="hr-HR"/>
                  <a:t>i vremena</a:t>
                </a:r>
                <a:r>
                  <a:rPr lang="hr-HR" dirty="0"/>
                  <a:t>.</a:t>
                </a:r>
              </a:p>
              <a:p>
                <a:pPr marL="0" indent="0" algn="ctr">
                  <a:buNone/>
                </a:pPr>
                <a:r>
                  <a:rPr lang="hr-HR" b="1" dirty="0"/>
                  <a:t>P</a:t>
                </a:r>
                <a14:m>
                  <m:oMath xmlns:m="http://schemas.openxmlformats.org/officeDocument/2006/math">
                    <m:r>
                      <a:rPr lang="hr-HR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1" i="1">
                            <a:latin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hr-HR" b="1" i="1"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hr-HR" b="1" dirty="0"/>
              </a:p>
              <a:p>
                <a:pPr marL="0" indent="0" algn="ctr">
                  <a:buNone/>
                </a:pPr>
                <a:endParaRPr lang="hr-HR" dirty="0"/>
              </a:p>
              <a:p>
                <a:r>
                  <a:rPr lang="hr-HR" dirty="0"/>
                  <a:t>Opisuje koliki je obavljeni rad u vremenu, odnosno brzinu obavljanja rada.</a:t>
                </a:r>
              </a:p>
              <a:p>
                <a:r>
                  <a:rPr lang="hr-HR" dirty="0"/>
                  <a:t>Mjerna jedinica: vat [W]</a:t>
                </a:r>
              </a:p>
              <a:p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B6F182D-CDBA-417C-9BDC-A852FF6390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77697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230</Words>
  <Application>Microsoft Office PowerPoint</Application>
  <PresentationFormat>Široki zaslon</PresentationFormat>
  <Paragraphs>40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Faseta</vt:lpstr>
      <vt:lpstr>Rad, energija i snaga </vt:lpstr>
      <vt:lpstr>Rad</vt:lpstr>
      <vt:lpstr>ENERGIJA</vt:lpstr>
      <vt:lpstr>PowerPoint prezentacija</vt:lpstr>
      <vt:lpstr>Zakon očuvanja energije</vt:lpstr>
      <vt:lpstr>Snaga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Rad, energija i snaga</dc:title>
  <dc:creator>Marija Trnak Mašaberg</dc:creator>
  <cp:lastModifiedBy>Marija Trnak Mašaberg</cp:lastModifiedBy>
  <cp:revision>2</cp:revision>
  <dcterms:created xsi:type="dcterms:W3CDTF">2020-04-16T12:25:45Z</dcterms:created>
  <dcterms:modified xsi:type="dcterms:W3CDTF">2020-04-16T12:39:52Z</dcterms:modified>
</cp:coreProperties>
</file>