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234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057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3644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859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9761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568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1270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2100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458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142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518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516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32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419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186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43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10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112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Rad, energija i snaga 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ponavljanje</a:t>
            </a:r>
          </a:p>
        </p:txBody>
      </p:sp>
    </p:spTree>
    <p:extLst>
      <p:ext uri="{BB962C8B-B14F-4D97-AF65-F5344CB8AC3E}">
        <p14:creationId xmlns:p14="http://schemas.microsoft.com/office/powerpoint/2010/main" val="2192576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8FE0FAB-C111-4ADB-90E3-8362538E4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Rad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A60CCC7-B104-469B-ABB7-2FA8A43CEBA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W = F·s</a:t>
            </a:r>
            <a:endParaRPr lang="hr-HR" dirty="0"/>
          </a:p>
          <a:p>
            <a:endParaRPr lang="hr-HR" dirty="0"/>
          </a:p>
          <a:p>
            <a:r>
              <a:rPr lang="en-US" b="1" dirty="0"/>
              <a:t>Rad je </a:t>
            </a:r>
            <a:r>
              <a:rPr lang="en-US" b="1" dirty="0" err="1"/>
              <a:t>jednak</a:t>
            </a:r>
            <a:r>
              <a:rPr lang="en-US" b="1" dirty="0"/>
              <a:t> </a:t>
            </a:r>
            <a:r>
              <a:rPr lang="en-US" b="1" dirty="0" err="1"/>
              <a:t>umnošku</a:t>
            </a:r>
            <a:r>
              <a:rPr lang="en-US" b="1" dirty="0"/>
              <a:t> </a:t>
            </a:r>
            <a:r>
              <a:rPr lang="en-US" b="1" dirty="0" err="1"/>
              <a:t>sile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duljine</a:t>
            </a:r>
            <a:r>
              <a:rPr lang="en-US" b="1" dirty="0"/>
              <a:t> puta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kojem</a:t>
            </a:r>
            <a:r>
              <a:rPr lang="en-US" b="1" dirty="0"/>
              <a:t> </a:t>
            </a:r>
            <a:r>
              <a:rPr lang="en-US" b="1" dirty="0" err="1"/>
              <a:t>djeluje</a:t>
            </a:r>
            <a:r>
              <a:rPr lang="en-US" b="1" dirty="0"/>
              <a:t> </a:t>
            </a:r>
            <a:r>
              <a:rPr lang="en-US" b="1" dirty="0" err="1"/>
              <a:t>sila</a:t>
            </a:r>
            <a:r>
              <a:rPr lang="en-US" b="1" dirty="0"/>
              <a:t>.</a:t>
            </a:r>
            <a:endParaRPr lang="hr-HR" dirty="0"/>
          </a:p>
          <a:p>
            <a:pPr marL="0" indent="0">
              <a:buNone/>
            </a:pPr>
            <a:r>
              <a:rPr lang="en-US" dirty="0"/>
              <a:t> </a:t>
            </a:r>
            <a:endParaRPr lang="hr-HR" dirty="0"/>
          </a:p>
          <a:p>
            <a:r>
              <a:rPr lang="en-US" dirty="0" err="1"/>
              <a:t>Mjerna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 – </a:t>
            </a:r>
            <a:r>
              <a:rPr lang="en-US" dirty="0" err="1"/>
              <a:t>džul</a:t>
            </a:r>
            <a:r>
              <a:rPr lang="en-US" dirty="0"/>
              <a:t> (J)</a:t>
            </a:r>
            <a:endParaRPr lang="hr-HR" dirty="0"/>
          </a:p>
          <a:p>
            <a:r>
              <a:rPr lang="en-US" dirty="0"/>
              <a:t>1 kJ = 1000 J</a:t>
            </a:r>
            <a:endParaRPr lang="hr-HR" dirty="0"/>
          </a:p>
          <a:p>
            <a:r>
              <a:rPr lang="en-US" dirty="0"/>
              <a:t>1 MJ = 1000 000 J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69658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8C13599-ED92-4099-991F-068BB8393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ENERGIJA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2B39254-905B-447E-A973-49606506C9E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hr-HR" dirty="0"/>
              <a:t>Energija- sposobnost obavljanja rada.</a:t>
            </a:r>
          </a:p>
          <a:p>
            <a:r>
              <a:rPr lang="hr-HR" dirty="0"/>
              <a:t>-oznaka: E</a:t>
            </a:r>
          </a:p>
          <a:p>
            <a:r>
              <a:rPr lang="hr-HR" dirty="0"/>
              <a:t>Mjerna jedinica: džul (J)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Izvori energije: solarna, kemijska, nuklearna, električna, energija vjetra, geotermalna energija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Mehanička energija=kinetička energija + potencijalna energija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00156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892AC11-0F48-4CA0-BC3F-3A45DFF46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07038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A129115-6E4E-4262-A112-EEA9F1026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25119"/>
            <a:ext cx="8596668" cy="4816244"/>
          </a:xfrm>
        </p:spPr>
        <p:txBody>
          <a:bodyPr>
            <a:normAutofit/>
          </a:bodyPr>
          <a:lstStyle/>
          <a:p>
            <a:r>
              <a:rPr lang="hr-HR" b="1" dirty="0"/>
              <a:t>Kinetička energija </a:t>
            </a:r>
            <a:r>
              <a:rPr lang="hr-HR" dirty="0"/>
              <a:t>je energija gibanja, ovisi o brzini i masi tijela. </a:t>
            </a:r>
          </a:p>
          <a:p>
            <a:pPr marL="0" indent="0">
              <a:buNone/>
            </a:pPr>
            <a:r>
              <a:rPr lang="hr-HR" dirty="0"/>
              <a:t>     -oznaka: E</a:t>
            </a:r>
            <a:r>
              <a:rPr lang="hr-HR" baseline="-25000" dirty="0"/>
              <a:t>K</a:t>
            </a: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lvl="0"/>
            <a:r>
              <a:rPr lang="hr-HR" b="1" dirty="0"/>
              <a:t>Gravitacijska </a:t>
            </a:r>
            <a:r>
              <a:rPr lang="hr-HR" dirty="0"/>
              <a:t>potencijalna</a:t>
            </a:r>
            <a:r>
              <a:rPr lang="hr-HR" b="1" dirty="0"/>
              <a:t> energija</a:t>
            </a:r>
            <a:r>
              <a:rPr lang="hr-HR" dirty="0"/>
              <a:t> je energija položaja, ovisi o masi tijela i visini na kojoj se tijelo nalazi u Zemljinom gravitacijskom polju</a:t>
            </a:r>
          </a:p>
          <a:p>
            <a:pPr marL="0" indent="0">
              <a:buNone/>
            </a:pPr>
            <a:r>
              <a:rPr lang="hr-HR" dirty="0"/>
              <a:t>     - oznaka: </a:t>
            </a:r>
            <a:r>
              <a:rPr lang="hr-HR" dirty="0" err="1"/>
              <a:t>E</a:t>
            </a:r>
            <a:r>
              <a:rPr lang="hr-HR" baseline="-25000" dirty="0" err="1"/>
              <a:t>g</a:t>
            </a:r>
            <a:r>
              <a:rPr lang="hr-HR" baseline="-25000" dirty="0"/>
              <a:t> </a:t>
            </a:r>
            <a:r>
              <a:rPr lang="hr-HR" b="1" dirty="0"/>
              <a:t>                      </a:t>
            </a:r>
            <a:r>
              <a:rPr lang="hr-HR" b="1" dirty="0" err="1"/>
              <a:t>E</a:t>
            </a:r>
            <a:r>
              <a:rPr lang="hr-HR" b="1" baseline="-25000" dirty="0" err="1"/>
              <a:t>g</a:t>
            </a:r>
            <a:r>
              <a:rPr lang="hr-HR" b="1" dirty="0"/>
              <a:t> =</a:t>
            </a:r>
            <a:r>
              <a:rPr lang="hr-HR" b="1" dirty="0" err="1"/>
              <a:t>m·g·h</a:t>
            </a:r>
            <a:endParaRPr lang="hr-HR" dirty="0"/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  <a:p>
            <a:pPr lvl="0"/>
            <a:r>
              <a:rPr lang="hr-HR" b="1" dirty="0"/>
              <a:t>Elastična potencijalna energija </a:t>
            </a:r>
            <a:r>
              <a:rPr lang="hr-HR" dirty="0"/>
              <a:t>je energija koju tijelo ima zbog promjene svojeg oblika.</a:t>
            </a:r>
          </a:p>
          <a:p>
            <a:pPr marL="0" indent="0">
              <a:buNone/>
            </a:pPr>
            <a:r>
              <a:rPr lang="hr-HR" dirty="0"/>
              <a:t>     -oznaka: </a:t>
            </a:r>
            <a:r>
              <a:rPr lang="hr-HR" dirty="0" err="1"/>
              <a:t>E</a:t>
            </a:r>
            <a:r>
              <a:rPr lang="hr-HR" baseline="-25000" dirty="0" err="1"/>
              <a:t>e</a:t>
            </a: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85365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B92A59B-CF1A-4A3A-AEE6-214B671C4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Zakon očuvanja energije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AF51DD6-FA44-4981-A274-886C09B93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Promjena energije jednaka je obavljenom radu: </a:t>
            </a:r>
            <a:r>
              <a:rPr lang="hr-HR" b="1" dirty="0"/>
              <a:t>ΔE=</a:t>
            </a:r>
            <a:r>
              <a:rPr lang="hr-HR" b="1" i="1" dirty="0"/>
              <a:t>W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b="1" dirty="0"/>
              <a:t>Zakon očuvanja energije</a:t>
            </a:r>
            <a:r>
              <a:rPr lang="hr-HR" dirty="0"/>
              <a:t>: Energija ne može nestati niti nastati ni iz čega, može samo mijenjati oblike postojanja i prelaziti s tijela na tijelo.</a:t>
            </a:r>
          </a:p>
          <a:p>
            <a:pPr marL="0" indent="0">
              <a:buNone/>
            </a:pPr>
            <a:endParaRPr lang="hr-HR" b="1" dirty="0"/>
          </a:p>
          <a:p>
            <a:pPr marL="0" indent="0" algn="ctr">
              <a:buNone/>
            </a:pPr>
            <a:r>
              <a:rPr lang="hr-HR" b="1" dirty="0"/>
              <a:t>E</a:t>
            </a:r>
            <a:r>
              <a:rPr lang="hr-HR" b="1" baseline="-25000" dirty="0"/>
              <a:t>UK</a:t>
            </a:r>
            <a:r>
              <a:rPr lang="hr-HR" b="1" dirty="0"/>
              <a:t>=E</a:t>
            </a:r>
            <a:r>
              <a:rPr lang="hr-HR" b="1" baseline="-25000" dirty="0"/>
              <a:t>K </a:t>
            </a:r>
            <a:r>
              <a:rPr lang="hr-HR" b="1" dirty="0"/>
              <a:t>+ </a:t>
            </a:r>
            <a:r>
              <a:rPr lang="hr-HR" b="1" dirty="0" err="1"/>
              <a:t>E</a:t>
            </a:r>
            <a:r>
              <a:rPr lang="hr-HR" b="1" baseline="-25000" dirty="0" err="1"/>
              <a:t>g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64957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8E347D4-59CE-4630-963F-BC33581A3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Snaga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AB6F182D-CDBA-417C-9BDC-A852FF6390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hr-HR" dirty="0"/>
                  <a:t>Snaga je količnik rada </a:t>
                </a:r>
                <a:r>
                  <a:rPr lang="hr-HR"/>
                  <a:t>i vremena</a:t>
                </a:r>
                <a:r>
                  <a:rPr lang="hr-HR" dirty="0"/>
                  <a:t>.</a:t>
                </a:r>
              </a:p>
              <a:p>
                <a:pPr marL="0" indent="0" algn="ctr">
                  <a:buNone/>
                </a:pPr>
                <a:r>
                  <a:rPr lang="hr-HR" b="1" dirty="0"/>
                  <a:t>P</a:t>
                </a:r>
                <a14:m>
                  <m:oMath xmlns:m="http://schemas.openxmlformats.org/officeDocument/2006/math">
                    <m:r>
                      <a:rPr lang="hr-HR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1" i="1">
                            <a:latin typeface="Cambria Math" panose="02040503050406030204" pitchFamily="18" charset="0"/>
                          </a:rPr>
                          <m:t>𝑾</m:t>
                        </m:r>
                      </m:num>
                      <m:den>
                        <m:r>
                          <a:rPr lang="hr-HR" b="1" i="1">
                            <a:latin typeface="Cambria Math" panose="02040503050406030204" pitchFamily="18" charset="0"/>
                          </a:rPr>
                          <m:t>𝒕</m:t>
                        </m:r>
                      </m:den>
                    </m:f>
                  </m:oMath>
                </a14:m>
                <a:endParaRPr lang="hr-HR" b="1" dirty="0"/>
              </a:p>
              <a:p>
                <a:pPr marL="0" indent="0" algn="ctr">
                  <a:buNone/>
                </a:pPr>
                <a:endParaRPr lang="hr-HR" dirty="0"/>
              </a:p>
              <a:p>
                <a:r>
                  <a:rPr lang="hr-HR" dirty="0"/>
                  <a:t>Opisuje koliki je obavljeni rad u vremenu, odnosno brzinu obavljanja rada.</a:t>
                </a:r>
              </a:p>
              <a:p>
                <a:r>
                  <a:rPr lang="hr-HR" dirty="0"/>
                  <a:t>Mjerna jedinica: vat [W]</a:t>
                </a:r>
              </a:p>
              <a:p>
                <a:endParaRPr lang="hr-HR" dirty="0"/>
              </a:p>
            </p:txBody>
          </p:sp>
        </mc:Choice>
        <mc:Fallback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AB6F182D-CDBA-417C-9BDC-A852FF6390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2" t="-942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4776977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</TotalTime>
  <Words>230</Words>
  <Application>Microsoft Office PowerPoint</Application>
  <PresentationFormat>Široki zaslon</PresentationFormat>
  <Paragraphs>40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1" baseType="lpstr">
      <vt:lpstr>Arial</vt:lpstr>
      <vt:lpstr>Cambria Math</vt:lpstr>
      <vt:lpstr>Trebuchet MS</vt:lpstr>
      <vt:lpstr>Wingdings 3</vt:lpstr>
      <vt:lpstr>Faseta</vt:lpstr>
      <vt:lpstr>Rad, energija i snaga </vt:lpstr>
      <vt:lpstr>Rad</vt:lpstr>
      <vt:lpstr>ENERGIJA</vt:lpstr>
      <vt:lpstr>PowerPoint prezentacija</vt:lpstr>
      <vt:lpstr>Zakon očuvanja energije</vt:lpstr>
      <vt:lpstr>Snaga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Rad, energija i snaga</dc:title>
  <dc:creator>Marija Trnak Mašaberg</dc:creator>
  <cp:lastModifiedBy>Marija Trnak Mašaberg</cp:lastModifiedBy>
  <cp:revision>2</cp:revision>
  <dcterms:created xsi:type="dcterms:W3CDTF">2020-04-16T12:25:45Z</dcterms:created>
  <dcterms:modified xsi:type="dcterms:W3CDTF">2020-04-16T12:39:52Z</dcterms:modified>
</cp:coreProperties>
</file>