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033C-65D4-49E4-A6ED-F41C718F5EAA}" type="datetimeFigureOut">
              <a:rPr lang="hr-HR" smtClean="0"/>
              <a:t>4.3.2013.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DF79-F883-48F7-BABD-629461A1D9E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033C-65D4-49E4-A6ED-F41C718F5EAA}" type="datetimeFigureOut">
              <a:rPr lang="hr-HR" smtClean="0"/>
              <a:t>4.3.2013.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DF79-F883-48F7-BABD-629461A1D9E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033C-65D4-49E4-A6ED-F41C718F5EAA}" type="datetimeFigureOut">
              <a:rPr lang="hr-HR" smtClean="0"/>
              <a:t>4.3.2013.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DF79-F883-48F7-BABD-629461A1D9E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033C-65D4-49E4-A6ED-F41C718F5EAA}" type="datetimeFigureOut">
              <a:rPr lang="hr-HR" smtClean="0"/>
              <a:t>4.3.2013.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DF79-F883-48F7-BABD-629461A1D9E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033C-65D4-49E4-A6ED-F41C718F5EAA}" type="datetimeFigureOut">
              <a:rPr lang="hr-HR" smtClean="0"/>
              <a:t>4.3.2013.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DF79-F883-48F7-BABD-629461A1D9E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033C-65D4-49E4-A6ED-F41C718F5EAA}" type="datetimeFigureOut">
              <a:rPr lang="hr-HR" smtClean="0"/>
              <a:t>4.3.2013.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DF79-F883-48F7-BABD-629461A1D9E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033C-65D4-49E4-A6ED-F41C718F5EAA}" type="datetimeFigureOut">
              <a:rPr lang="hr-HR" smtClean="0"/>
              <a:t>4.3.2013.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DF79-F883-48F7-BABD-629461A1D9E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033C-65D4-49E4-A6ED-F41C718F5EAA}" type="datetimeFigureOut">
              <a:rPr lang="hr-HR" smtClean="0"/>
              <a:t>4.3.2013.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DF79-F883-48F7-BABD-629461A1D9E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033C-65D4-49E4-A6ED-F41C718F5EAA}" type="datetimeFigureOut">
              <a:rPr lang="hr-HR" smtClean="0"/>
              <a:t>4.3.2013.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DF79-F883-48F7-BABD-629461A1D9E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033C-65D4-49E4-A6ED-F41C718F5EAA}" type="datetimeFigureOut">
              <a:rPr lang="hr-HR" smtClean="0"/>
              <a:t>4.3.2013.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DF79-F883-48F7-BABD-629461A1D9E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033C-65D4-49E4-A6ED-F41C718F5EAA}" type="datetimeFigureOut">
              <a:rPr lang="hr-HR" smtClean="0"/>
              <a:t>4.3.2013.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ADF79-F883-48F7-BABD-629461A1D9E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5033C-65D4-49E4-A6ED-F41C718F5EAA}" type="datetimeFigureOut">
              <a:rPr lang="hr-HR" smtClean="0"/>
              <a:t>4.3.2013.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ADF79-F883-48F7-BABD-629461A1D9E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11560" y="188641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>GRČKA</a:t>
            </a:r>
            <a:endParaRPr lang="hr-HR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7504" y="908720"/>
            <a:ext cx="8928992" cy="5832648"/>
          </a:xfrm>
        </p:spPr>
        <p:txBody>
          <a:bodyPr>
            <a:normAutofit fontScale="92500"/>
          </a:bodyPr>
          <a:lstStyle/>
          <a:p>
            <a:pPr algn="l"/>
            <a:r>
              <a:rPr lang="hr-HR" dirty="0" smtClean="0">
                <a:solidFill>
                  <a:schemeClr val="tx1"/>
                </a:solidFill>
              </a:rPr>
              <a:t>-Spada u </a:t>
            </a:r>
            <a:r>
              <a:rPr lang="hr-HR" dirty="0" err="1" smtClean="0">
                <a:solidFill>
                  <a:schemeClr val="tx1"/>
                </a:solidFill>
              </a:rPr>
              <a:t>najmaritimnije</a:t>
            </a:r>
            <a:r>
              <a:rPr lang="hr-HR" dirty="0" smtClean="0">
                <a:solidFill>
                  <a:schemeClr val="tx1"/>
                </a:solidFill>
              </a:rPr>
              <a:t> države Europe. Većim dijelom smještena na velikom poluotoku </a:t>
            </a:r>
            <a:r>
              <a:rPr lang="hr-HR" b="1" i="1" dirty="0" smtClean="0">
                <a:solidFill>
                  <a:schemeClr val="tx1"/>
                </a:solidFill>
              </a:rPr>
              <a:t>između Jonskoga i Egejskoga mora</a:t>
            </a:r>
            <a:r>
              <a:rPr lang="hr-HR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hr-HR" dirty="0" smtClean="0">
                <a:solidFill>
                  <a:schemeClr val="tx1"/>
                </a:solidFill>
              </a:rPr>
              <a:t>-</a:t>
            </a:r>
            <a:r>
              <a:rPr lang="hr-HR" u="sng" dirty="0" smtClean="0">
                <a:solidFill>
                  <a:schemeClr val="tx1"/>
                </a:solidFill>
              </a:rPr>
              <a:t>Grčki otoci</a:t>
            </a:r>
            <a:r>
              <a:rPr lang="hr-HR" dirty="0" smtClean="0">
                <a:solidFill>
                  <a:schemeClr val="tx1"/>
                </a:solidFill>
              </a:rPr>
              <a:t> svrstavaju se u </a:t>
            </a:r>
            <a:r>
              <a:rPr lang="hr-HR" u="sng" dirty="0" smtClean="0">
                <a:solidFill>
                  <a:schemeClr val="tx1"/>
                </a:solidFill>
              </a:rPr>
              <a:t>3 skupine</a:t>
            </a:r>
            <a:r>
              <a:rPr lang="hr-HR" dirty="0" smtClean="0">
                <a:solidFill>
                  <a:schemeClr val="tx1"/>
                </a:solidFill>
              </a:rPr>
              <a:t>: </a:t>
            </a:r>
            <a:r>
              <a:rPr lang="hr-HR" b="1" i="1" dirty="0" err="1" smtClean="0">
                <a:solidFill>
                  <a:schemeClr val="tx1"/>
                </a:solidFill>
              </a:rPr>
              <a:t>Cikladi</a:t>
            </a:r>
            <a:r>
              <a:rPr lang="hr-HR" b="1" i="1" dirty="0" smtClean="0">
                <a:solidFill>
                  <a:schemeClr val="tx1"/>
                </a:solidFill>
              </a:rPr>
              <a:t>, </a:t>
            </a:r>
            <a:r>
              <a:rPr lang="hr-HR" b="1" i="1" dirty="0" err="1" smtClean="0">
                <a:solidFill>
                  <a:schemeClr val="tx1"/>
                </a:solidFill>
              </a:rPr>
              <a:t>Sporadi</a:t>
            </a:r>
            <a:r>
              <a:rPr lang="hr-HR" dirty="0" smtClean="0">
                <a:solidFill>
                  <a:schemeClr val="tx1"/>
                </a:solidFill>
              </a:rPr>
              <a:t> i </a:t>
            </a:r>
            <a:r>
              <a:rPr lang="hr-HR" b="1" i="1" dirty="0" smtClean="0">
                <a:solidFill>
                  <a:schemeClr val="tx1"/>
                </a:solidFill>
              </a:rPr>
              <a:t>Jonski otoci</a:t>
            </a:r>
            <a:r>
              <a:rPr lang="hr-HR" dirty="0" smtClean="0">
                <a:solidFill>
                  <a:schemeClr val="tx1"/>
                </a:solidFill>
              </a:rPr>
              <a:t>.      Veličinom se ističe otok </a:t>
            </a:r>
            <a:r>
              <a:rPr lang="hr-HR" b="1" dirty="0" smtClean="0">
                <a:solidFill>
                  <a:schemeClr val="tx1"/>
                </a:solidFill>
              </a:rPr>
              <a:t>Kreta</a:t>
            </a:r>
          </a:p>
          <a:p>
            <a:pPr algn="l"/>
            <a:r>
              <a:rPr lang="hr-HR" dirty="0" smtClean="0">
                <a:solidFill>
                  <a:schemeClr val="tx1"/>
                </a:solidFill>
              </a:rPr>
              <a:t>-Glavno grčko gorje je </a:t>
            </a:r>
            <a:r>
              <a:rPr lang="hr-HR" b="1" i="1" dirty="0" err="1" smtClean="0">
                <a:solidFill>
                  <a:schemeClr val="tx1"/>
                </a:solidFill>
              </a:rPr>
              <a:t>Pindsko</a:t>
            </a:r>
            <a:r>
              <a:rPr lang="hr-HR" b="1" i="1" dirty="0" smtClean="0">
                <a:solidFill>
                  <a:schemeClr val="tx1"/>
                </a:solidFill>
              </a:rPr>
              <a:t> gorje</a:t>
            </a:r>
            <a:r>
              <a:rPr lang="hr-HR" dirty="0" smtClean="0">
                <a:solidFill>
                  <a:schemeClr val="tx1"/>
                </a:solidFill>
              </a:rPr>
              <a:t>(pravac pružanja S-J)</a:t>
            </a:r>
          </a:p>
          <a:p>
            <a:pPr algn="l"/>
            <a:r>
              <a:rPr lang="hr-HR" dirty="0" smtClean="0">
                <a:solidFill>
                  <a:schemeClr val="tx1"/>
                </a:solidFill>
              </a:rPr>
              <a:t>-Prevladava </a:t>
            </a:r>
            <a:r>
              <a:rPr lang="hr-HR" b="1" i="1" dirty="0" smtClean="0">
                <a:solidFill>
                  <a:schemeClr val="tx1"/>
                </a:solidFill>
              </a:rPr>
              <a:t>sredozemna klima</a:t>
            </a:r>
          </a:p>
          <a:p>
            <a:pPr algn="l"/>
            <a:r>
              <a:rPr lang="hr-HR" dirty="0" smtClean="0">
                <a:solidFill>
                  <a:schemeClr val="tx1"/>
                </a:solidFill>
              </a:rPr>
              <a:t>-Najveće rijeke:</a:t>
            </a:r>
            <a:r>
              <a:rPr lang="hr-HR" b="1" i="1" dirty="0" smtClean="0">
                <a:solidFill>
                  <a:schemeClr val="tx1"/>
                </a:solidFill>
              </a:rPr>
              <a:t>Vardar, Struma i Marica</a:t>
            </a:r>
            <a:r>
              <a:rPr lang="hr-HR" dirty="0" smtClean="0">
                <a:solidFill>
                  <a:schemeClr val="tx1"/>
                </a:solidFill>
              </a:rPr>
              <a:t> (plodne doline).</a:t>
            </a:r>
          </a:p>
          <a:p>
            <a:pPr algn="l"/>
            <a:r>
              <a:rPr lang="hr-HR" dirty="0" smtClean="0">
                <a:solidFill>
                  <a:schemeClr val="tx1"/>
                </a:solidFill>
              </a:rPr>
              <a:t>-U priobalju se nalazi većina stanovništva i većina  gospodarskih djelatnosti: poljoprivreda, pomorstvo, trgovina i turizam.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-Najviše se uzgajaju </a:t>
            </a:r>
            <a:r>
              <a:rPr lang="hr-HR" b="1" i="1" dirty="0" smtClean="0"/>
              <a:t>duhan, masline, grožđe i agrumi</a:t>
            </a:r>
            <a:r>
              <a:rPr lang="hr-HR" dirty="0" smtClean="0"/>
              <a:t> a u manjoj mjeri </a:t>
            </a:r>
            <a:r>
              <a:rPr lang="hr-HR" b="1" i="1" dirty="0" smtClean="0"/>
              <a:t>riža</a:t>
            </a:r>
            <a:r>
              <a:rPr lang="hr-HR" dirty="0" smtClean="0"/>
              <a:t> i </a:t>
            </a:r>
            <a:r>
              <a:rPr lang="hr-HR" b="1" i="1" dirty="0" smtClean="0">
                <a:solidFill>
                  <a:schemeClr val="tx2">
                    <a:lumMod val="75000"/>
                  </a:schemeClr>
                </a:solidFill>
              </a:rPr>
              <a:t>pamuk</a:t>
            </a:r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 (1.u Europi)</a:t>
            </a:r>
          </a:p>
          <a:p>
            <a:pPr>
              <a:buNone/>
            </a:pPr>
            <a:r>
              <a:rPr lang="hr-HR" dirty="0" smtClean="0"/>
              <a:t>-Stočarstvo: </a:t>
            </a:r>
            <a:r>
              <a:rPr lang="hr-HR" b="1" i="1" dirty="0" smtClean="0"/>
              <a:t>ovce</a:t>
            </a:r>
            <a:r>
              <a:rPr lang="hr-HR" dirty="0" smtClean="0"/>
              <a:t> i </a:t>
            </a:r>
            <a:r>
              <a:rPr lang="hr-HR" b="1" i="1" dirty="0" smtClean="0"/>
              <a:t>koze</a:t>
            </a:r>
            <a:r>
              <a:rPr lang="hr-HR" dirty="0"/>
              <a:t>;</a:t>
            </a:r>
            <a:r>
              <a:rPr lang="hr-HR" dirty="0" smtClean="0"/>
              <a:t>  </a:t>
            </a:r>
            <a:r>
              <a:rPr lang="hr-HR" b="1" i="1" dirty="0"/>
              <a:t>R</a:t>
            </a:r>
            <a:r>
              <a:rPr lang="hr-HR" b="1" i="1" dirty="0" smtClean="0"/>
              <a:t>ibolov</a:t>
            </a:r>
            <a:r>
              <a:rPr lang="hr-HR" dirty="0" smtClean="0"/>
              <a:t> i </a:t>
            </a:r>
            <a:r>
              <a:rPr lang="hr-HR" b="1" i="1" dirty="0" smtClean="0"/>
              <a:t>vađenje spužvi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-Industrija je najrazvijenija u lučkim gradovima (brodogradnja, rafinerije, kemijska); sirovine se </a:t>
            </a:r>
            <a:r>
              <a:rPr lang="hr-HR" dirty="0" err="1" smtClean="0"/>
              <a:t>uzvoze</a:t>
            </a:r>
            <a:r>
              <a:rPr lang="hr-HR" dirty="0" smtClean="0"/>
              <a:t>.</a:t>
            </a:r>
          </a:p>
          <a:p>
            <a:pPr>
              <a:buNone/>
            </a:pPr>
            <a:r>
              <a:rPr lang="hr-HR" dirty="0" smtClean="0"/>
              <a:t>-Glavna industrijska središta su: </a:t>
            </a:r>
            <a:r>
              <a:rPr lang="hr-HR" b="1" dirty="0" smtClean="0"/>
              <a:t>Solun</a:t>
            </a:r>
            <a:r>
              <a:rPr lang="hr-HR" dirty="0" smtClean="0"/>
              <a:t> (</a:t>
            </a:r>
            <a:r>
              <a:rPr lang="hr-HR" dirty="0" err="1" smtClean="0"/>
              <a:t>Thessaloniki</a:t>
            </a:r>
            <a:r>
              <a:rPr lang="hr-HR" dirty="0" smtClean="0"/>
              <a:t>) i glavni grad </a:t>
            </a:r>
            <a:r>
              <a:rPr lang="hr-HR" b="1" dirty="0" smtClean="0"/>
              <a:t>Atena</a:t>
            </a:r>
            <a:r>
              <a:rPr lang="hr-HR" dirty="0" smtClean="0"/>
              <a:t> (</a:t>
            </a:r>
            <a:r>
              <a:rPr lang="hr-HR" dirty="0" err="1" smtClean="0"/>
              <a:t>Athinai</a:t>
            </a:r>
            <a:r>
              <a:rPr lang="hr-HR" dirty="0" smtClean="0"/>
              <a:t>) koja sa lukom Pirej čini </a:t>
            </a:r>
            <a:r>
              <a:rPr lang="hr-HR" dirty="0" err="1" smtClean="0"/>
              <a:t>konurbaciju</a:t>
            </a:r>
            <a:r>
              <a:rPr lang="hr-HR" dirty="0" smtClean="0"/>
              <a:t> sa 3,8 </a:t>
            </a:r>
            <a:r>
              <a:rPr lang="hr-HR" dirty="0" err="1" smtClean="0"/>
              <a:t>mil</a:t>
            </a:r>
            <a:r>
              <a:rPr lang="hr-HR" dirty="0" smtClean="0"/>
              <a:t>. </a:t>
            </a:r>
            <a:r>
              <a:rPr lang="hr-HR" dirty="0"/>
              <a:t>s</a:t>
            </a:r>
            <a:r>
              <a:rPr lang="hr-HR" dirty="0" smtClean="0"/>
              <a:t>t. (Grčka 11,3 </a:t>
            </a:r>
            <a:r>
              <a:rPr lang="hr-HR" dirty="0" err="1" smtClean="0"/>
              <a:t>mil.st</a:t>
            </a:r>
            <a:r>
              <a:rPr lang="hr-HR" dirty="0" smtClean="0"/>
              <a:t>.)</a:t>
            </a:r>
          </a:p>
          <a:p>
            <a:pPr>
              <a:buNone/>
            </a:pPr>
            <a:r>
              <a:rPr lang="hr-HR" dirty="0" smtClean="0"/>
              <a:t>-</a:t>
            </a:r>
            <a:r>
              <a:rPr lang="hr-HR" b="1" i="1" dirty="0" smtClean="0"/>
              <a:t>Trgovačka mornarica Grčke</a:t>
            </a:r>
            <a:r>
              <a:rPr lang="hr-HR" dirty="0" smtClean="0"/>
              <a:t> je među najvećima u svijetu i ima veliko </a:t>
            </a:r>
            <a:r>
              <a:rPr lang="hr-HR" smtClean="0"/>
              <a:t>gospodarsko značenje.</a:t>
            </a:r>
            <a:endParaRPr lang="hr-HR" dirty="0" smtClean="0"/>
          </a:p>
          <a:p>
            <a:pPr>
              <a:buNone/>
            </a:pPr>
            <a:r>
              <a:rPr lang="hr-HR" dirty="0" smtClean="0"/>
              <a:t>-Grčka privlači </a:t>
            </a:r>
            <a:r>
              <a:rPr lang="hr-HR" b="1" i="1" dirty="0" smtClean="0"/>
              <a:t>velik broj turista</a:t>
            </a:r>
            <a:r>
              <a:rPr lang="hr-HR" dirty="0" smtClean="0"/>
              <a:t> iz cijeloga svijeta zbog ljepote obala i brojnih antičkih spomenika.</a:t>
            </a:r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203</Words>
  <Application>Microsoft Office PowerPoint</Application>
  <PresentationFormat>Prikaz na zaslonu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3" baseType="lpstr">
      <vt:lpstr>Office tema</vt:lpstr>
      <vt:lpstr>GRČKA</vt:lpstr>
      <vt:lpstr>Slajd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Nikola</dc:creator>
  <cp:lastModifiedBy>Nikola</cp:lastModifiedBy>
  <cp:revision>5</cp:revision>
  <dcterms:created xsi:type="dcterms:W3CDTF">2013-03-04T00:15:38Z</dcterms:created>
  <dcterms:modified xsi:type="dcterms:W3CDTF">2013-03-04T00:47:20Z</dcterms:modified>
</cp:coreProperties>
</file>