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  <p:sldMasterId id="2147483900" r:id="rId21"/>
    <p:sldMasterId id="2147483912" r:id="rId22"/>
    <p:sldMasterId id="2147483924" r:id="rId23"/>
    <p:sldMasterId id="2147483936" r:id="rId24"/>
  </p:sldMasterIdLst>
  <p:sldIdLst>
    <p:sldId id="256" r:id="rId25"/>
    <p:sldId id="271" r:id="rId26"/>
    <p:sldId id="260" r:id="rId27"/>
    <p:sldId id="272" r:id="rId28"/>
    <p:sldId id="273" r:id="rId29"/>
    <p:sldId id="275" r:id="rId30"/>
    <p:sldId id="276" r:id="rId31"/>
    <p:sldId id="277" r:id="rId32"/>
    <p:sldId id="278" r:id="rId33"/>
    <p:sldId id="279" r:id="rId34"/>
    <p:sldId id="280" r:id="rId35"/>
    <p:sldId id="282" r:id="rId36"/>
    <p:sldId id="281" r:id="rId37"/>
    <p:sldId id="283" r:id="rId38"/>
  </p:sldIdLst>
  <p:sldSz cx="12192000" cy="6858000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7" autoAdjust="0"/>
    <p:restoredTop sz="94609" autoAdjust="0"/>
  </p:normalViewPr>
  <p:slideViewPr>
    <p:cSldViewPr>
      <p:cViewPr varScale="1">
        <p:scale>
          <a:sx n="74" d="100"/>
          <a:sy n="74" d="100"/>
        </p:scale>
        <p:origin x="630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presProps" Target="presProps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DA140-3FF7-401F-B546-37492DA5506F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127D6-8185-4C1A-AEFA-1AA2F3034EC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20033-DE0F-4A41-81F9-4963A1781A74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295A9-1A0C-41F9-B977-FCAFA22EE91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68957-11DC-4635-949B-78B4D90081DF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922CF-CC11-4386-BD40-31A854503AE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47B8E-FBD4-4B63-B14A-480DB094518B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BA0EC-351C-4205-9CFC-FF1C6010093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8D45E-93E3-4751-9DC8-F335A5FFEA25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D4A1D-DE41-47C1-9B31-9546217FDAC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0A9F4-0730-4AAE-BB12-143DE22B5E95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8BEBA-7BDF-40A6-B398-D4CF1870292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12563-86CF-42B9-BC28-BA8C0743B211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AB6CD-AB6E-4387-802C-344385AFC5A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4598E-CD7E-4EA1-9A05-E0D25E067671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8E446-CEB6-4F39-8D84-BFFF4D245E1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E86E1-3E59-4276-9DC8-91BB582C7C90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39025-C9B4-4A63-9DA5-564FFC9EB35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462DA-4F49-4494-990F-0929DE23102E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82ABF-2CEB-41E9-BE2A-152F8FEC37E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357D7-421A-4B16-9FBE-D632039A5A7B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70A0-4D6D-4C6B-A755-326BF4F59C1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80AFF-11C0-4BA9-B12F-FDDBB3FE9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5EB49-D4EB-4005-A7A4-2545D5CFF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D4B7A-115D-4C98-93CA-B59905D64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61803-BD9B-4739-89E7-D28F21558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28D25-6660-4095-A431-F162BA91A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B1545-45DD-4819-9C82-CFEEFE708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66DEE-CEBD-4EF8-92EE-9DFE69144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D3A5-7E57-4D66-8211-158D12626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29A2D-C0F0-4B59-9ED5-37A3C886C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>
              <a:cs typeface="+mn-cs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31E55-AF09-4C26-B158-142785929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30887-5EA1-40D2-9CAD-1DD29B63E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D5D3A-0E60-4127-B6C5-A52C8D9A3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57C4D-3FF8-4569-AF03-D56020C443FB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70CC0-431C-4F09-BE86-D4FE91329E0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24B7C-D070-4549-B8CC-9C67F3AC1A3E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8262A-A22E-42AE-95FF-E7322799C8D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4C4A9-2931-412A-8606-C6D4B04A0572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57A43-C788-4FD9-BADC-E1A40AD5BD4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79B6D-1E3E-4E04-B009-CC2E5D62F804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44592-0F1A-42E0-B49F-7722BAAF5A2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B7263-72DB-40BC-8FD2-5C3EF69216B8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E492A-262E-4F08-98F3-2CF23CFC19E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05629-FE1E-46C6-AB17-E263B61CBA7B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EBF45-A537-44F0-8F7A-86D4E232D05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77E28-561A-423F-9EED-4F79C7706BFF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1AD3C-FAB1-4FC8-BDA9-BED4CA61ECC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FC61F-9835-4BB5-B08D-38F772EFD76A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5BA2C-7D15-4740-BCA2-26732ED166A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159C0-B791-4E0C-973A-9306A4D6D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2723F-210B-489C-AF45-594D05121F53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34E1B-B336-45BB-BF06-E4016BB5D56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A3710-FDCC-4D75-8C49-AF0A5A57EDCD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A23EC-D68F-44A4-9675-4FCA5E80755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1E509-4BD2-42AF-A93D-E8380449D9ED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B4379-F3B2-4AB8-BA66-DA8DD307810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A1972-2477-4B27-95F0-4E10390C9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2BBC3-5ED7-45E5-98D7-65D4B555D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6A132-A4A3-48F5-9797-03963FA2B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3928E-4B15-4FCF-8385-6B949D718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22573-14A3-48B5-BE1E-E10C3AAAA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8013D-5E9C-41E4-9A74-606F99618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A3B60-9C5B-4C7D-9696-9F1003C0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19E53-C0B0-4A3F-B5F3-FCEFF19BA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7FB45-5765-4CB3-A0F7-5C497F2C5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85CEF-4FF9-4C3C-86D2-DD968B1098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22F4B-5789-4A7B-A353-09BE47139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CD4EA-795A-4754-A0ED-F76DF6103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7F714-0154-41BB-AFA5-F4C7DA1BDDB6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A8A21-15CF-4A7A-94C4-554F2DF42D6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E2D68-9762-4F92-BDE6-9EC229EC940A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3D0E8-6004-4BBB-9636-2B59155CE9A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72287-343E-4710-AB14-2817970BA9C5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02A40-64AD-4C5F-9AD1-7004AA75B35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A8530-6F31-4B1B-875B-96A462DE0C76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8A7F0-08F1-4AA7-A957-2496BFC6EA6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DF03E-26B8-405C-B777-C36B28DD46CA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17ECC-E104-4F4B-A195-66DEC4B376F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B5F87-AD13-4E67-A386-D8A4222205B7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C7CBF-C25E-4135-A5EE-7B75BE96814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B88B-87D7-47E0-9826-0593C14B9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8E0C2-362F-4DA4-B828-174DC0DC64BD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6690-B64C-4FFB-89FF-27C0C5066C4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C2282-57B8-4EE0-AF5B-3FCF3EA6101B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D95CF-AD1C-4C3F-9467-C5791A00168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EAD00-2E28-4BF3-A0E5-BEF118288A5D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40427-3AFE-406E-A1E0-C3B3DACC546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3825B-90D8-4E05-A989-299FA66D9059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F2C99-4227-4D18-AE67-39EB5ABE07B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2F783-7FB6-40C7-96BE-E9A32947EA95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4A6B0-1A8E-4B01-8E47-93B96376F3F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CE31B-227B-4A14-98A5-47B04767F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BD1A8-DCB1-4AC5-B763-E8BAAC60F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383A-D858-4B78-B2D1-F848B2343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25913-3DE0-4E8A-B362-02A4A1246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6C2D8-CDE9-469F-8E04-8BB3F6E9D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C291E-4791-4452-AB73-36AF3819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84F56-22E2-4E83-86D0-A144A7287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4A336-EF7C-4846-8011-556056334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7FAC8-9599-4CC1-9495-6923DC8A3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4C90E-8F70-4825-A004-5CD21477E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3DF40-A2F6-4B65-8DB0-7B4B13517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9B0E-EBCD-4068-9334-2AC4024224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58D74-0E96-4B1A-B0E5-ECEE102E49FE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C27B6-562A-417D-8051-5725C9B30E3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A7987-44EB-43F9-B237-85174B45E044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B527C-57E4-4BB4-B3A9-A69293794CF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A5955-5C76-4FA0-8738-22358368960E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42931-1AEF-4498-9A7E-513885365C5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0DF6E-E998-4BBA-B320-B427714EEB11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83C26-CE92-48F8-8958-EFCAC52C697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ACC23-00F4-47C6-A9CF-64366EA09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5B642-DD85-404B-92B1-2FABFE285416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3A271-280A-4DD2-B6CD-5508EA7DDA3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C0399-7F12-4C5E-930D-2F5787F6266D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37F74-E3D1-4DD3-AEF5-D723E94265A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27AD2-FA53-4D43-B1EC-B80A01881183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0659D-5305-48CA-882D-6BE76143558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73ED8-AB63-4FEE-A188-95D2C08EA6BD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0FFC2-4B2D-431C-A71A-4D052294185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BE1E1-7F7E-4836-ABBA-31DEEC3B63D2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D1D42-5168-4001-8796-3F1813954D1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424C3-ECDB-498E-94B2-CAEEF8E10D45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E0725-DFE2-4E6C-A5A7-B15DCD15C00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4AB62-B6E3-41F4-8BF2-DFAB4AD81AF5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EA4BF-2F01-40C2-909D-7123C8BF207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D69CF-D01F-4C4C-89F9-718FEC818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960E8-7FFC-472C-AD11-090E54DD8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5E689-B2EC-4D1F-8FE4-1D81130C9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FB20F-6BB6-437E-867B-B439FE38B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E9F03-1598-479A-A86B-966E376B4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771AF-8C6B-44B8-A162-B7D12ED38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48C4C-8570-435D-A7BA-730DC1E80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C9E62-7A56-4B70-BA61-3165485AB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25031-6187-4C53-9EDE-E647E84C1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105C5-B879-4A2E-9369-48DC8CBD1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29E56-C35D-447E-8A7D-D9B4D7D0D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9A171-8C05-40DA-A32F-316859DF1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1E3B4-948E-4FBD-A52D-0161DAEE1D36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1F48B-3806-4A20-816A-7A5F4944D71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36DF7-6526-4B5A-BD81-B9E262C68F47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5CAE5-084A-4D83-B3CF-092A4828C32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EAB74-655A-4C32-8558-0204F461E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988C6-6D20-46C0-ABD2-2D0A5A2BB533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28697-8D63-41B9-A292-5B6F9252B57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D9B40-0586-417E-BFB8-65E2047559FB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7A6A2-0B69-40B2-94E7-4CEA1647299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30E5E-D257-480F-97D0-AEBBFF67A9AF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14953-F519-4370-A9BA-13F4B56F6DA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4C3DF-9968-477B-B20D-0112BCFD588F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E2E76-13B8-4C64-BD9C-CE8BBF949D6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40763-E60F-48E8-90DE-CDD2A49B1701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2CA3F-4519-440E-9376-7273C285279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2AA35-FCEA-4724-95DA-9FA7D926EAB3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399C-DE4E-41A8-89F6-924E8F2CF84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49AFD-9F97-4E9F-9E7D-DA71F1A809BC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57B6E-5FE6-42CA-A239-1E0A262661A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D6260-7D9E-4627-A7F8-5DBE81320E86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787BC-0995-4E37-B752-836D0717FAA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170AF-EA14-4694-B4A5-B6CAAD5F529D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AEC7A-8AD8-4AFB-B85F-0990D59328F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4EBC0-5C52-4CAA-A688-462743110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01C5E-243F-412E-A2D1-45E5B974E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A8852-E3ED-46BB-B049-51D365761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14E81-E34E-4DBF-852B-C65AAEA2A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F2833-F3F1-4342-A023-16DA80DA3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B181A-44C3-42D3-A278-9EE4119BC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38F8B-B2DC-4BD9-B170-80F1DF799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06D35-1A83-46DD-B22E-B57AA0CC9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89393-DEA7-417B-A0D3-75E9D3F65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0C501-0EE8-4C78-9A3F-B12328753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99174-0F0D-450E-86C3-1A5948D7A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6FEF2-0176-49FF-B376-C70789ED7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3FFB5-5326-471F-ACFD-61D340F12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D1C44-77FA-414B-B105-D2B027CD2275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E668D-8286-4AFC-A603-A6E22D939FC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7B3EC-8A11-49B2-B43A-A29079DA7CE8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7A69D-5216-4903-A97E-DB9CEE68E28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4FBF6-5BAA-4C13-8153-9F0B57B95B64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12F78-DA3B-447D-8492-0180896B983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6AA33-F446-4DFA-8E1F-AC3442CEF96F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E73E3-0D1A-480E-9E2E-5B4E0131D67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56586-CD22-45B4-A6DB-9603CD20E8B5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B707E-CA6F-4D1B-BD6B-1F29944C6D9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D3E83-E0D6-4997-A6C5-2CBFE8073A3F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1BD5D-8883-48E0-AC7C-0259E7BC5A1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D0351-707D-4306-B783-85ACE5C76F01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CC16A-ADC6-443D-A139-683CBD7D699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1C4E-7572-49BF-979A-D03CC6C33998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E9D6E-CABA-41D1-9D08-15E23C48C11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1D7B7-5050-4C74-A20C-AE6B95A931A2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EBB61-B15D-4AFE-AC48-4339CBECA72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45111-33B4-47BC-845C-B0E7240AEC3E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46203-5C7F-4922-A130-1E415DF6885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117CC-563A-4587-9DFD-24BCE2A3A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A58AD-950F-4D67-817D-5990D730B302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380A9-219E-450F-AB7D-2756E4BFA74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87CFA-9323-4D3C-9D01-49D03B1344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7D1ED-176C-4E3B-9DFC-2793B134B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89921-2D05-477C-8D15-D127A272A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900B8-C3FF-475D-88B5-620EF0C83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418EF-1480-4FAB-AA0A-D0C3A534A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2EA0A-0BDC-41E6-992B-41121E474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CF4E0-E457-4059-B21E-4203DACF4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32D15-98F8-4B80-AAF7-22626AF62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E443-61DA-47BF-AA66-42AE6651B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grpSp>
          <p:nvGrpSpPr>
            <p:cNvPr id="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 sz="1800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 sz="1800"/>
              </a:p>
            </p:txBody>
          </p:sp>
        </p:grpSp>
      </p:grpSp>
      <p:sp>
        <p:nvSpPr>
          <p:cNvPr id="1233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600200"/>
            <a:ext cx="109728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1233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31E55-AF09-4C26-B158-142785929A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DBB14-9A7D-4A05-B9F4-FD518F301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3A04-981F-45C6-BECE-3B60EFA3A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E7F74-6CB7-4F57-BA15-2DBB0FFDF3A2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F2C72-2CE5-4D5A-A01F-56B671948B0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135E2-52BC-4640-AF7A-DFFCAAE081E6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B27E2-12EC-47D4-9302-9D38D1C3504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B2EED-28E6-429E-8D3D-07E4218537DE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152DD-82D5-4F56-B883-6E215A47A71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089E0-3D8B-4627-949D-75F305C7FA12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FEAF6-D5A2-4FFF-A295-67B60138F4F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D009B-07CA-4920-B542-861B4F485611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E509D-034E-468F-99D1-CFA15BCA745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689C3-05B1-4D1A-9039-F04DF70D2ECC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8B969-E567-4613-8CC0-FE143DB9070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3400C-0AE7-4183-B8A2-A0681B0DE8F9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37D3A-738C-4B97-A742-1E76D839E67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AEE53-95FF-4AF2-85F2-838522EBB2B3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FE2BC-8886-4C80-BC3C-E9CE20200CD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159C0-B791-4E0C-973A-9306A4D6D4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D383A-B33C-4814-A303-D0BAE80D2D0C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D9ED7-3A47-488F-AF9B-0878D1183C5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28202-7732-405C-ADCA-8F0750B50803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7767F-F7CD-408C-A45B-9DB843B04F1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96ACB-DBA2-4324-BD06-11F868777F71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96320-C885-47C5-BC75-286AE6D4A0F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7B45C-8F22-46B4-8FCD-E2CD456F9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EF563-D63A-45DA-91D7-5A3165BD1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EEB9F-3BCF-4756-906A-C2920B3DD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3C0E0-2E15-40C4-BBAA-59FDBF2EB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7E4D6-D75A-47D3-9855-56619D6C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46DDB-5941-4E4B-8A59-B4DDA8EB9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F3E6D-86CB-4EEA-A5AE-8CA58C6A9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19E53-C0B0-4A3F-B5F3-FCEFF19BAB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81BB9-AA99-4E5A-9664-E36119588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7747F-8847-44A1-9061-0D601A3E9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EC358-4631-47B1-A9CC-83405EC04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5AB61-1089-4E89-9EA6-1E7C15567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B88B-87D7-47E0-9826-0593C14B9A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C291E-4791-4452-AB73-36AF3819FF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ACC23-00F4-47C6-A9CF-64366EA093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FB20F-6BB6-437E-867B-B439FE38BB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EAB74-655A-4C32-8558-0204F461E1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01C5E-243F-412E-A2D1-45E5B974EE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3FFB5-5326-471F-ACFD-61D340F12E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117CC-563A-4587-9DFD-24BCE2A3A2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6F813-19B4-41AA-AC99-0DB9A3268F1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CCF0E-179D-4330-A863-17386E50722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9FACE-DA1E-4335-B386-A7E378A2AED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534C8-B2A9-4D8B-AE34-0841A3FCDB5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E5949-22AE-48D3-9B6B-E2FAA545D2E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9B6DA-5819-4FC9-82F0-35D88481031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80278-3BE5-4559-97BD-BF59106BE6B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F54B2-E9CA-4EAE-AA18-6E834C4AD37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94424-33AD-492E-8E49-86C13A0F4CC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BF8C0-B10B-4DD0-A360-85E8DFC3FB9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42851-1600-4A7E-AF9E-A245454C494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A088F-0B3E-4AD5-BFEA-56FD864A5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6153D-8E34-469D-8F7A-656D41FEC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35CA2-7D86-44D8-8211-4F038B630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73E42-DCF0-4D5F-91C6-049549436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B7BC4-8A3F-4D87-8467-5568F1052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7F0F6-A89F-484E-A8A5-3064BDF926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05A7D-9FD3-4F66-AD70-2E2BC0361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4D1FE-D93C-42A8-8B57-15DB961AF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BE27F-7E58-4338-903E-7608C7299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D3C7-E3BF-42DD-8FF7-67F3E6149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0309B-8BF1-4F25-81FF-1A97ED985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31E55-AF09-4C26-B158-142785929A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159C0-B791-4E0C-973A-9306A4D6D4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19E53-C0B0-4A3F-B5F3-FCEFF19BAB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B88B-87D7-47E0-9826-0593C14B9A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C291E-4791-4452-AB73-36AF3819FF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ACC23-00F4-47C6-A9CF-64366EA093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FB20F-6BB6-437E-867B-B439FE38BB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EAB74-655A-4C32-8558-0204F461E1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01C5E-243F-412E-A2D1-45E5B974EE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3FFB5-5326-471F-ACFD-61D340F12E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117CC-563A-4587-9DFD-24BCE2A3A2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534F7-A428-4F0E-ACAE-78FB4A4AE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A3B0C-8D32-4477-B730-37AAAF228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19DE4-A586-42C7-B4A7-8740DFE44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6D5DF-F64D-4BBE-AFAE-9D2DCD45E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DF35B-34A1-4154-BB9C-02BB504DA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7984B-2C4F-4183-8859-F1949A84A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FEDAF-DBA3-42CF-AAC5-0A7BA6C35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D11E1-7657-4348-BA2F-818FB6B7F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07323-168E-4B7A-BB1C-D46470EA3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A6002-E49F-4766-B47B-261152536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B57B3-1D03-4797-8320-5E39848FD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7715D-B300-4EAC-AD88-159FBF7A3A6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130F7-B798-422F-B273-A8553BC50D7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F02BD-BD12-48BA-91DB-119CA574161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F5429-98D2-4EE1-9795-E3917996BD0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DDB16-2FB8-481D-9D1C-091E1619EDC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526A3-C6AB-4704-BD1B-ABC065BD7E5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A1DFB-9A61-4741-B440-731077D0F19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BA55E-FA1C-4A92-A66D-6A56AC31BB6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0D64-2A76-4D38-9CF9-31BDEDDC1E6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BA8BF-858F-4D64-8286-4459D15F24D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C2109-5A16-411D-A940-F0E6C4AE359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C097A-0B24-47BE-AF62-90072968B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F88E2-CB29-4FF0-B496-A99FFB89E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78E6E-E1A8-4128-9642-4DBD0562D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27B79-B4DF-468A-9D21-9CB276B5F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2763E-E4BA-46A9-811D-E09844E75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E7092-5315-4A61-A10C-AAC8473CC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04617-EFBA-414E-B192-F689F016B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44842-3BD1-4307-A0B8-1D196461C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01CDD-0D37-4A71-B0B7-71A1214B8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F3802-57F6-49EE-BD09-1932138D0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8A4F2-0E55-41DD-8CCF-6DCE9995A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ags" Target="../tags/tag1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ags" Target="../tags/tag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ags" Target="../tags/tag19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ags" Target="../tags/tag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ags" Target="../tags/tag21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ags" Target="../tags/tag2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ags" Target="../tags/tag2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tags" Target="../tags/tag2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ags" Target="../tags/tag25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ags" Target="../tags/tag2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ags" Target="../tags/tag2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tags" Target="../tags/tag2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ags" Target="../tags/tag29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tags" Target="../tags/tag3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ags" Target="../tags/tag31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tags" Target="../tags/tag3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tags" Target="../tags/tag33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tags" Target="../tags/tag3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ags" Target="../tags/tag35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tags" Target="../tags/tag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ags" Target="../tags/tag3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tags" Target="../tags/tag3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tags" Target="../tags/tag39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tags" Target="../tags/tag4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tags" Target="../tags/tag41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tags" Target="../tags/tag4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tags" Target="../tags/tag43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tags" Target="../tags/tag4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9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1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11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1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13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1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15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ags" Target="../tags/tag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+mn-cs"/>
              </a:defRPr>
            </a:lvl1pPr>
          </a:lstStyle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+mn-cs"/>
              </a:defRPr>
            </a:lvl1pPr>
          </a:lstStyle>
          <a:p>
            <a:endParaRPr lang="hr-HR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+mn-cs"/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09017768-3207-4067-9CCA-8A54294F01E8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AB8D830-012B-4A7B-B8DB-C98675153BD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27B2607-0153-4856-BBE3-B0947A7A3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51E0BE77-4B8C-4C7C-B6EA-5A08C819A352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FD80D18-7C2A-49C1-9CDA-EF912EC72A2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4874E0D-4718-4D5C-95FD-34C8B0050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0CB7EBB7-2DF7-4407-A8F9-683210B82FC9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F7A58F4B-7B37-40E6-AE46-5B3E3A57F35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8DE1740-AA77-4742-B3D3-97543A056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804CA17D-FC7A-4DB0-9311-A6A7644D48C9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5596108-96D7-4988-AEC3-0EBCBBFC3E9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F317BB3-06AF-49BA-8568-68FA6FDB4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E758820B-49C2-4417-A8AD-0EB6E190F3D9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740E0F6-B352-4CF7-961B-0727E670341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5CE3FA0-A369-4C12-B4B5-FA329E737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5EB3D8F6-B9D6-4088-9B09-3D17A0912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27DABDC0-F0F6-4DB9-B52B-C006ABF82928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3FF2DC5-F606-4DA4-B32D-3A91A0C22A5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D162F2-25BE-4ED1-B143-745896D478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C1A78479-3E37-43C8-8746-F6544CC6CCA7}" type="datetimeFigureOut">
              <a:rPr lang="sr-Latn-CS"/>
              <a:pPr>
                <a:defRPr/>
              </a:pPr>
              <a:t>28.3.2020.</a:t>
            </a:fld>
            <a:endParaRPr lang="hr-HR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D5E407CC-3950-4AED-A180-C9FEC1CC54F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F5CAD73-5B34-4880-85F0-6BC87EFC6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1126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6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6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7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7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7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7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7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7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7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7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8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8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8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8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8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8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8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8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8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8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9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9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9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9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9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9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9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9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9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29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30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30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sp>
          <p:nvSpPr>
            <p:cNvPr id="1130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 sz="1800"/>
            </a:p>
          </p:txBody>
        </p:sp>
        <p:grpSp>
          <p:nvGrpSpPr>
            <p:cNvPr id="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130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 sz="1800"/>
              </a:p>
            </p:txBody>
          </p:sp>
          <p:sp>
            <p:nvSpPr>
              <p:cNvPr id="1130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 sz="1800"/>
              </a:p>
            </p:txBody>
          </p:sp>
        </p:grpSp>
      </p:grpSp>
      <p:sp>
        <p:nvSpPr>
          <p:cNvPr id="1130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1130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1130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1130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hr-HR"/>
          </a:p>
        </p:txBody>
      </p:sp>
      <p:sp>
        <p:nvSpPr>
          <p:cNvPr id="1131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0ED7B4C-C9E3-4A09-BE55-09A27160A39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A0CAC2D-108A-465F-883D-468F924CE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DC1A071-2A74-455A-A49A-8BB21E4AC2F6}" type="datetimeFigureOut">
              <a:rPr lang="sr-Latn-CS" smtClean="0"/>
              <a:pPr/>
              <a:t>28.3.2020.</a:t>
            </a:fld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11E95F3-9D91-45F1-B3A3-11156809B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936102E-088B-45B1-A7BE-DFD2C05E723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E9DEEBE-FF00-4EB7-A34C-C3799ED53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55.xml"/><Relationship Id="rId5" Type="http://schemas.openxmlformats.org/officeDocument/2006/relationships/image" Target="../media/image45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5.xml"/><Relationship Id="rId6" Type="http://schemas.openxmlformats.org/officeDocument/2006/relationships/image" Target="../media/image1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55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3.png"/><Relationship Id="rId7" Type="http://schemas.openxmlformats.org/officeDocument/2006/relationships/image" Target="../media/image1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5.xml"/><Relationship Id="rId6" Type="http://schemas.openxmlformats.org/officeDocument/2006/relationships/image" Target="../media/image29.png"/><Relationship Id="rId5" Type="http://schemas.openxmlformats.org/officeDocument/2006/relationships/image" Target="../media/image27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5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5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5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5.xml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55.xml"/><Relationship Id="rId5" Type="http://schemas.openxmlformats.org/officeDocument/2006/relationships/image" Target="../media/image10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070"/>
            <a:ext cx="12192000" cy="661329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FC4383B3-E858-41D3-B08F-7B08EE466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1" b="46603"/>
          <a:stretch/>
        </p:blipFill>
        <p:spPr>
          <a:xfrm>
            <a:off x="191344" y="435760"/>
            <a:ext cx="8019636" cy="92331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5008B0A-C880-4472-9F1F-498B21D8F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538" r="26171"/>
          <a:stretch/>
        </p:blipFill>
        <p:spPr>
          <a:xfrm>
            <a:off x="551384" y="1268760"/>
            <a:ext cx="7145042" cy="7909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 descr="Slika na kojoj se prikazuje snimka zaslona, ptica&#10;&#10;Opis je automatski generiran">
            <a:extLst>
              <a:ext uri="{FF2B5EF4-FFF2-40B4-BE49-F238E27FC236}">
                <a16:creationId xmlns:a16="http://schemas.microsoft.com/office/drawing/2014/main" xmlns="" id="{A3939ED9-A848-4B48-A244-B56E5AA13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25"/>
          <a:stretch/>
        </p:blipFill>
        <p:spPr>
          <a:xfrm>
            <a:off x="119336" y="260648"/>
            <a:ext cx="6145099" cy="1887158"/>
          </a:xfrm>
        </p:spPr>
      </p:pic>
      <p:pic>
        <p:nvPicPr>
          <p:cNvPr id="10" name="Slika 9" descr="Slika na kojoj se prikazuje snimka zaslona, ptica&#10;&#10;Opis je automatski generiran">
            <a:extLst>
              <a:ext uri="{FF2B5EF4-FFF2-40B4-BE49-F238E27FC236}">
                <a16:creationId xmlns:a16="http://schemas.microsoft.com/office/drawing/2014/main" xmlns="" id="{73C8FCB5-6DC7-40B0-9FA9-D321F7A0AA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2"/>
          <a:stretch/>
        </p:blipFill>
        <p:spPr>
          <a:xfrm>
            <a:off x="119336" y="1988840"/>
            <a:ext cx="6192688" cy="210033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CC5DC0E9-CEC7-4860-8F0C-3146455FA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435" y="280606"/>
            <a:ext cx="5880237" cy="394048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2930F3D2-10D9-4464-B5BA-F4D517800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4293096"/>
            <a:ext cx="2351899" cy="223887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A5F4C480-7C27-4A16-91A2-9B2F91211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664" y="4248479"/>
            <a:ext cx="2348873" cy="2348873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F5BEFD52-EFFE-4D47-9ADF-7920B5332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0644" y="4266795"/>
            <a:ext cx="6123988" cy="1549069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4411766E-E417-4FD5-90AC-9FA6EAD4BF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0376" y="6288386"/>
            <a:ext cx="2664296" cy="5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4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FC5B25AF-310E-4FC2-9716-1E1F7136C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476672"/>
            <a:ext cx="6337438" cy="571468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0A8F6B14-B25A-4927-9ABA-869A2576D3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5"/>
          <a:stretch/>
        </p:blipFill>
        <p:spPr>
          <a:xfrm>
            <a:off x="191344" y="-4533"/>
            <a:ext cx="5328592" cy="3168556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AAC821F-DC98-4F05-82B6-BBA69B812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3933056"/>
            <a:ext cx="6733654" cy="3434700"/>
          </a:xfrm>
        </p:spPr>
        <p:txBody>
          <a:bodyPr>
            <a:normAutofit/>
          </a:bodyPr>
          <a:lstStyle/>
          <a:p>
            <a:r>
              <a:rPr lang="hr-HR" sz="3400" dirty="0" smtClean="0"/>
              <a:t>oko </a:t>
            </a:r>
            <a:r>
              <a:rPr lang="hr-HR" sz="3400" dirty="0"/>
              <a:t>15 milijuna stranih turista godišnje (uglavnom ljeti). </a:t>
            </a:r>
          </a:p>
          <a:p>
            <a:r>
              <a:rPr lang="hr-HR" sz="3400" dirty="0"/>
              <a:t>dulju sezonu omogućit će razvoj ostalih vrsta turizma (zdravstveni, kongresni, gastronomski, lovni itd.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2F8D749C-870E-43C1-BD52-CF6887AF4B6B}"/>
              </a:ext>
            </a:extLst>
          </p:cNvPr>
          <p:cNvSpPr txBox="1"/>
          <p:nvPr/>
        </p:nvSpPr>
        <p:spPr>
          <a:xfrm>
            <a:off x="6312024" y="76079"/>
            <a:ext cx="56100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i="1" dirty="0">
                <a:solidFill>
                  <a:srgbClr val="C00000"/>
                </a:solidFill>
              </a:rPr>
              <a:t>Koji dijelovi Hrvatske ostvaruju najviše noćenja?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81EC172D-A623-4CF7-AC07-57E0DBB26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376" y="6288386"/>
            <a:ext cx="2664296" cy="516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3164023"/>
            <a:ext cx="227647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1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98184BE7-2F02-46A8-ABC1-EEEFED6B9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52" y="3140968"/>
            <a:ext cx="6440891" cy="354706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E355E31-68E1-43B7-B3C8-B8F3DC6B1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16632"/>
            <a:ext cx="6624736" cy="297659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3F8C27F1-A306-40C4-B3B0-642CE51FD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771" y="317135"/>
            <a:ext cx="5184575" cy="289584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CE8AD9F-9A3C-4EDE-8B87-CAD05AC1E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771" y="3377057"/>
            <a:ext cx="5184575" cy="286025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72B29117-AB33-407D-B74A-B0A890729D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0376" y="6288386"/>
            <a:ext cx="2664296" cy="5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5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6F91E5DE-DF48-4594-81C7-6F4B31FBC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052735"/>
            <a:ext cx="11953328" cy="4848203"/>
          </a:xfr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A2A2DC1-7AAA-49DF-BDF0-689E2C1F3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32" y="188640"/>
            <a:ext cx="2457143" cy="77142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5B8E2CE-FAF7-4DA4-AA26-FF1492C8A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376" y="6288386"/>
            <a:ext cx="2664296" cy="5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63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ukat_logo_slogan_1">
            <a:extLst>
              <a:ext uri="{FF2B5EF4-FFF2-40B4-BE49-F238E27FC236}">
                <a16:creationId xmlns:a16="http://schemas.microsoft.com/office/drawing/2014/main" xmlns="" id="{FCD44D14-8D23-4B4C-8161-0A1D9C1A1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714" t="7380" r="5714" b="25346"/>
          <a:stretch>
            <a:fillRect/>
          </a:stretch>
        </p:blipFill>
        <p:spPr bwMode="auto">
          <a:xfrm>
            <a:off x="5015880" y="1916832"/>
            <a:ext cx="1152128" cy="59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C09495DC-7948-4EF3-9E73-1952F7134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796" y="1124744"/>
            <a:ext cx="5159868" cy="5146343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DA18A74C-4319-4AAB-B58D-51058FA59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16" y="150407"/>
            <a:ext cx="7644076" cy="6192688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hr-HR" b="1" dirty="0"/>
              <a:t>1</a:t>
            </a:r>
            <a:r>
              <a:rPr lang="hr-HR" dirty="0"/>
              <a:t>. Uzgoj sitne i krupne stoke u svrhu proizvodnje hrane i raznih sirovina.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hr-HR" b="1" dirty="0"/>
              <a:t>2</a:t>
            </a:r>
            <a:r>
              <a:rPr lang="hr-HR" dirty="0"/>
              <a:t>. Industrija koja ostvaruje najveće prihode u Hrvatskoj.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hr-HR" b="1" dirty="0"/>
              <a:t>3</a:t>
            </a:r>
            <a:r>
              <a:rPr lang="hr-HR" dirty="0"/>
              <a:t>. Preduvjeti razvoja koji obuhvaćaju geografski položaj, reljef, klimu, prirodna bogatstva i dr.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hr-HR" b="1" dirty="0"/>
              <a:t>4</a:t>
            </a:r>
            <a:r>
              <a:rPr lang="hr-HR" dirty="0"/>
              <a:t>. Uzgoj morskih organizama.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hr-HR" b="1" dirty="0"/>
              <a:t>5</a:t>
            </a:r>
            <a:r>
              <a:rPr lang="hr-HR" dirty="0"/>
              <a:t>. Kratica za Jadranski naftovod.</a:t>
            </a:r>
          </a:p>
          <a:p>
            <a:pPr marL="514350" indent="-514350">
              <a:buAutoNum type="arabicPeriod"/>
            </a:pPr>
            <a:endParaRPr lang="hr-HR" sz="2800" dirty="0"/>
          </a:p>
        </p:txBody>
      </p:sp>
      <p:pic>
        <p:nvPicPr>
          <p:cNvPr id="5" name="Slika 4" descr="Slika na kojoj se prikazuje trava, ovca, životinja, sisavac&#10;&#10;Opis je automatski generiran">
            <a:extLst>
              <a:ext uri="{FF2B5EF4-FFF2-40B4-BE49-F238E27FC236}">
                <a16:creationId xmlns:a16="http://schemas.microsoft.com/office/drawing/2014/main" xmlns="" id="{47DE5C74-C9CE-4337-87BD-5B622E8DD2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6" b="26805"/>
          <a:stretch/>
        </p:blipFill>
        <p:spPr>
          <a:xfrm>
            <a:off x="6312024" y="135360"/>
            <a:ext cx="1901843" cy="1117618"/>
          </a:xfrm>
          <a:prstGeom prst="rect">
            <a:avLst/>
          </a:prstGeom>
        </p:spPr>
      </p:pic>
      <p:pic>
        <p:nvPicPr>
          <p:cNvPr id="6" name="Picture 4" descr="01podravka">
            <a:extLst>
              <a:ext uri="{FF2B5EF4-FFF2-40B4-BE49-F238E27FC236}">
                <a16:creationId xmlns:a16="http://schemas.microsoft.com/office/drawing/2014/main" xmlns="" id="{D64970E3-AD99-4923-9DD0-52BADFD8F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21602" y="1984729"/>
            <a:ext cx="122227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19613DA2-1D78-40F6-AFAE-79D1EB8DD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3552" y="2024682"/>
            <a:ext cx="1440160" cy="535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E84935A2-2572-4D49-BB15-0B0D224D72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79" t="10869" r="4538" b="14855"/>
          <a:stretch/>
        </p:blipFill>
        <p:spPr>
          <a:xfrm>
            <a:off x="5303912" y="4293097"/>
            <a:ext cx="1562475" cy="1028833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D08455D9-8760-4A30-87E0-FAA5EEE0FBA2}"/>
              </a:ext>
            </a:extLst>
          </p:cNvPr>
          <p:cNvSpPr txBox="1"/>
          <p:nvPr/>
        </p:nvSpPr>
        <p:spPr>
          <a:xfrm>
            <a:off x="8518940" y="27857"/>
            <a:ext cx="295632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500" b="1" i="1" dirty="0">
                <a:solidFill>
                  <a:srgbClr val="C00000"/>
                </a:solidFill>
              </a:rPr>
              <a:t>Riješi križaljku.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B9E4A9CB-E911-4B6B-AF1A-E39D3BC214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0376" y="6288386"/>
            <a:ext cx="2664296" cy="5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42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33C89A10-ACEF-4FF4-93B4-C3D00EFA8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33" y="332656"/>
            <a:ext cx="12120239" cy="209797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976657C-DBBE-4969-9E2C-189312DA8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00" y="1988840"/>
            <a:ext cx="4018595" cy="420722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633411F-D7B1-4D59-A733-6929A1F2C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7175" t="17460" r="11234" b="15387"/>
          <a:stretch>
            <a:fillRect/>
          </a:stretch>
        </p:blipFill>
        <p:spPr bwMode="auto">
          <a:xfrm>
            <a:off x="119336" y="2787091"/>
            <a:ext cx="7723417" cy="357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5167FD4-B2D9-4D3A-95D2-9D672ECA8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376" y="6288386"/>
            <a:ext cx="2664296" cy="5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6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7344" y="0"/>
            <a:ext cx="11881320" cy="5184576"/>
          </a:xfrm>
        </p:spPr>
        <p:txBody>
          <a:bodyPr>
            <a:noAutofit/>
          </a:bodyPr>
          <a:lstStyle/>
          <a:p>
            <a:pPr>
              <a:buNone/>
            </a:pPr>
            <a:endParaRPr lang="hr-HR" sz="3800" dirty="0" smtClean="0"/>
          </a:p>
          <a:p>
            <a:pPr>
              <a:buNone/>
            </a:pPr>
            <a:endParaRPr lang="hr-HR" sz="3800" dirty="0"/>
          </a:p>
          <a:p>
            <a:pPr>
              <a:buNone/>
            </a:pPr>
            <a:r>
              <a:rPr lang="hr-HR" sz="3800" dirty="0" smtClean="0"/>
              <a:t>a</a:t>
            </a:r>
            <a:r>
              <a:rPr lang="hr-HR" sz="3800" dirty="0"/>
              <a:t>) </a:t>
            </a:r>
            <a:r>
              <a:rPr lang="hr-HR" sz="3800" b="1" dirty="0"/>
              <a:t>Prirodni</a:t>
            </a:r>
            <a:r>
              <a:rPr lang="hr-HR" sz="3800" dirty="0"/>
              <a:t>: geografski položaj, reljef, klima, izvori energije, prirodna bogatstva i prirodna baština.</a:t>
            </a:r>
          </a:p>
          <a:p>
            <a:pPr>
              <a:buNone/>
            </a:pPr>
            <a:r>
              <a:rPr lang="hr-HR" sz="3800" dirty="0"/>
              <a:t>b) </a:t>
            </a:r>
            <a:r>
              <a:rPr lang="hr-HR" sz="3800" b="1" dirty="0"/>
              <a:t>Društveni</a:t>
            </a:r>
            <a:r>
              <a:rPr lang="hr-HR" sz="3800" dirty="0"/>
              <a:t>: broj i sastav stanovništva, političko i gospodarsko uređenje, kulturna baština, ratovi i migracije. 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6F6329B4-F885-474C-A127-D1D26BADC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4051559"/>
            <a:ext cx="7156419" cy="2329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549D743-D85E-44B7-85BC-026BB16C0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376" y="6288386"/>
            <a:ext cx="2664296" cy="516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44" y="188640"/>
            <a:ext cx="72771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D02C8DD-27B0-4479-A032-EC91A1CE2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236" y="764704"/>
            <a:ext cx="4996388" cy="5570507"/>
          </a:xfrm>
          <a:prstGeom prst="rect">
            <a:avLst/>
          </a:prstGeom>
        </p:spPr>
      </p:pic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BDE58181-71A3-4791-8A7B-DEA0D7770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614" y="1751775"/>
            <a:ext cx="6548621" cy="376545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31983DCE-5177-490B-986D-F5DC5CF45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376" y="6288386"/>
            <a:ext cx="2664296" cy="516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75" y="246534"/>
            <a:ext cx="612457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57BC09E0-5263-4274-8DC0-A9DD0C489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260648"/>
            <a:ext cx="7513108" cy="27363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3000" b="1" dirty="0"/>
              <a:t>Voćnjaci i vinogradi </a:t>
            </a:r>
          </a:p>
          <a:p>
            <a:pPr algn="just"/>
            <a:r>
              <a:rPr lang="hr-HR" sz="2800" dirty="0"/>
              <a:t>smješteni su uglavnom u brdskim područjima. nizinskog i primorskog dijela Hrvatske.</a:t>
            </a:r>
          </a:p>
          <a:p>
            <a:pPr algn="just"/>
            <a:r>
              <a:rPr lang="hr-HR" sz="2800" dirty="0"/>
              <a:t>od voća uzgajaju se jabuke, mandarine i šljive.  </a:t>
            </a:r>
          </a:p>
          <a:p>
            <a:pPr algn="just"/>
            <a:r>
              <a:rPr lang="hr-HR" sz="2800" dirty="0"/>
              <a:t>Primorska Hrvatska - uzgoj maslina. 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4D91787C-EE72-4CDC-8898-12A8C5A75ABC}"/>
              </a:ext>
            </a:extLst>
          </p:cNvPr>
          <p:cNvSpPr txBox="1">
            <a:spLocks/>
          </p:cNvSpPr>
          <p:nvPr/>
        </p:nvSpPr>
        <p:spPr>
          <a:xfrm>
            <a:off x="194792" y="3356992"/>
            <a:ext cx="7413376" cy="2880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r-HR" sz="3000" b="1" dirty="0"/>
              <a:t>Stočarstvo</a:t>
            </a:r>
          </a:p>
          <a:p>
            <a:pPr algn="just"/>
            <a:r>
              <a:rPr lang="hr-HR" sz="2900" dirty="0"/>
              <a:t>proizvodnja nije dostatna za domaće potrebe. </a:t>
            </a:r>
          </a:p>
          <a:p>
            <a:pPr algn="just"/>
            <a:r>
              <a:rPr lang="hr-HR" sz="2900" dirty="0"/>
              <a:t>proizvodnja mlijeka godinama se smanjuje.</a:t>
            </a:r>
          </a:p>
          <a:p>
            <a:pPr algn="just"/>
            <a:r>
              <a:rPr lang="hr-HR" sz="2900" dirty="0"/>
              <a:t>med veća proizvodnja od potrošnje. </a:t>
            </a:r>
          </a:p>
        </p:txBody>
      </p:sp>
      <p:pic>
        <p:nvPicPr>
          <p:cNvPr id="9" name="Slika 8" descr="Slika na kojoj se prikazuje boca, strujni krug, hrana, trgovina&#10;&#10;Opis je automatski generiran">
            <a:extLst>
              <a:ext uri="{FF2B5EF4-FFF2-40B4-BE49-F238E27FC236}">
                <a16:creationId xmlns:a16="http://schemas.microsoft.com/office/drawing/2014/main" xmlns="" id="{46C7BD88-52E4-4AE8-9FEA-7EBFC749C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636" y="283412"/>
            <a:ext cx="3617517" cy="2762468"/>
          </a:xfrm>
          <a:prstGeom prst="rect">
            <a:avLst/>
          </a:prstGeom>
        </p:spPr>
      </p:pic>
      <p:pic>
        <p:nvPicPr>
          <p:cNvPr id="11" name="Slika 10" descr="Slika na kojoj se prikazuje trava, ovca, životinja, sisavac&#10;&#10;Opis je automatski generiran">
            <a:extLst>
              <a:ext uri="{FF2B5EF4-FFF2-40B4-BE49-F238E27FC236}">
                <a16:creationId xmlns:a16="http://schemas.microsoft.com/office/drawing/2014/main" xmlns="" id="{D521183C-2BFA-46C5-91F6-918782514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635" y="3383894"/>
            <a:ext cx="3722973" cy="278141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2BFAF9A9-7496-4F00-BF93-2029B2A75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376" y="6288386"/>
            <a:ext cx="2664296" cy="5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9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812912A4-B58E-42C6-8F03-0E02A895E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5883" y="404664"/>
            <a:ext cx="6912767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/>
              <a:t>Ribarstvo </a:t>
            </a:r>
          </a:p>
          <a:p>
            <a:pPr>
              <a:spcAft>
                <a:spcPts val="600"/>
              </a:spcAft>
            </a:pPr>
            <a:r>
              <a:rPr lang="hr-HR" dirty="0"/>
              <a:t>Primorska Hrvatska </a:t>
            </a:r>
            <a:r>
              <a:rPr lang="hr-HR" b="1" dirty="0"/>
              <a:t>– </a:t>
            </a:r>
            <a:r>
              <a:rPr lang="hr-HR" dirty="0"/>
              <a:t>srdela i ostala plava ribe, od školjkaša kamenice (okolica Stona, Šibenika, </a:t>
            </a:r>
            <a:r>
              <a:rPr lang="hr-HR" dirty="0" err="1"/>
              <a:t>Limski</a:t>
            </a:r>
            <a:r>
              <a:rPr lang="hr-HR" dirty="0"/>
              <a:t> zaljev).</a:t>
            </a:r>
          </a:p>
          <a:p>
            <a:pPr>
              <a:spcAft>
                <a:spcPts val="600"/>
              </a:spcAft>
            </a:pPr>
            <a:r>
              <a:rPr lang="hr-HR" dirty="0"/>
              <a:t>marikultura</a:t>
            </a:r>
            <a:r>
              <a:rPr lang="hr-HR" b="1" dirty="0"/>
              <a:t> - </a:t>
            </a:r>
            <a:r>
              <a:rPr lang="hr-HR" dirty="0"/>
              <a:t>uzgoj morskih organizama.</a:t>
            </a:r>
          </a:p>
          <a:p>
            <a:pPr>
              <a:spcAft>
                <a:spcPts val="600"/>
              </a:spcAft>
            </a:pPr>
            <a:r>
              <a:rPr lang="hr-HR" dirty="0"/>
              <a:t>Nizinska Hrvatska – šaran i pastrva (</a:t>
            </a:r>
            <a:r>
              <a:rPr lang="hr-HR" dirty="0" err="1"/>
              <a:t>Jasinje</a:t>
            </a:r>
            <a:r>
              <a:rPr lang="hr-HR" dirty="0"/>
              <a:t> u blizini Slavonskog Broda i Končanica kod Grubišnog Polja).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AEEDC73-83D9-45B3-A85B-81914318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1" y="98893"/>
            <a:ext cx="4601347" cy="339312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0023883-9461-43D1-AC93-F62EE9123A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81" t="37400" r="13973" b="18500"/>
          <a:stretch/>
        </p:blipFill>
        <p:spPr>
          <a:xfrm>
            <a:off x="202091" y="3573016"/>
            <a:ext cx="4601347" cy="3024336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xmlns="" id="{C4C46825-62B5-4B9E-9BFB-ECB2DDB2AD24}"/>
              </a:ext>
            </a:extLst>
          </p:cNvPr>
          <p:cNvSpPr/>
          <p:nvPr/>
        </p:nvSpPr>
        <p:spPr>
          <a:xfrm>
            <a:off x="3863752" y="3645024"/>
            <a:ext cx="86409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>
                <a:solidFill>
                  <a:schemeClr val="tx1"/>
                </a:solidFill>
              </a:rPr>
              <a:t>Jasinje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26591C3C-6992-4CC2-83BE-9E6E65397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376" y="6288386"/>
            <a:ext cx="2664296" cy="5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4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50E11EF6-91AF-4467-89D5-44A50471A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951"/>
          <a:stretch/>
        </p:blipFill>
        <p:spPr>
          <a:xfrm>
            <a:off x="257452" y="1268760"/>
            <a:ext cx="5334492" cy="5400599"/>
          </a:xfrm>
          <a:prstGeom prst="rect">
            <a:avLst/>
          </a:prstGeom>
        </p:spPr>
      </p:pic>
      <p:pic>
        <p:nvPicPr>
          <p:cNvPr id="5" name="Picture 5" descr="kras">
            <a:extLst>
              <a:ext uri="{FF2B5EF4-FFF2-40B4-BE49-F238E27FC236}">
                <a16:creationId xmlns:a16="http://schemas.microsoft.com/office/drawing/2014/main" xmlns="" id="{8A965C3C-F091-4432-A034-F042BF4EA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79706" y="4590678"/>
            <a:ext cx="1427477" cy="142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C1895C2E-E1D7-411D-A779-B2907C2C8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7038" y="4725144"/>
            <a:ext cx="2360229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A45940-8E6E-4DB9-9D83-9ECCBEC3F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8993" y="3541712"/>
            <a:ext cx="3216069" cy="9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duro_djakovic_logo">
            <a:extLst>
              <a:ext uri="{FF2B5EF4-FFF2-40B4-BE49-F238E27FC236}">
                <a16:creationId xmlns:a16="http://schemas.microsoft.com/office/drawing/2014/main" xmlns="" id="{C1FDBB61-EDB0-4DFC-B2AF-342743B4E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6598" t="22429" r="10921" b="19256"/>
          <a:stretch>
            <a:fillRect/>
          </a:stretch>
        </p:blipFill>
        <p:spPr bwMode="auto">
          <a:xfrm>
            <a:off x="8230978" y="2382405"/>
            <a:ext cx="3425945" cy="89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0C1A5852-3659-4597-870A-AF44E1833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712" y="1516319"/>
            <a:ext cx="3058876" cy="71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54DD6581-A86C-4907-8615-035741DBE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78993" y="2382405"/>
            <a:ext cx="1923677" cy="80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01podravka">
            <a:extLst>
              <a:ext uri="{FF2B5EF4-FFF2-40B4-BE49-F238E27FC236}">
                <a16:creationId xmlns:a16="http://schemas.microsoft.com/office/drawing/2014/main" xmlns="" id="{F5BB8F19-DEDA-479C-9CDB-23D021930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07968" y="1248157"/>
            <a:ext cx="2423010" cy="99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ledo_korporativni_logo1">
            <a:extLst>
              <a:ext uri="{FF2B5EF4-FFF2-40B4-BE49-F238E27FC236}">
                <a16:creationId xmlns:a16="http://schemas.microsoft.com/office/drawing/2014/main" xmlns="" id="{E66BE981-49DF-4B3D-92F5-796C40DB6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t="16507" b="11978"/>
          <a:stretch/>
        </p:blipFill>
        <p:spPr bwMode="auto">
          <a:xfrm>
            <a:off x="9648219" y="3381743"/>
            <a:ext cx="1690449" cy="120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C2ED1769-19C6-44BA-8736-9BC6B877D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06496" y="5661248"/>
            <a:ext cx="2919641" cy="108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D5AB556C-9645-4FC2-82CB-D39D9ECB3D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0376" y="6288386"/>
            <a:ext cx="2664296" cy="516713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962A1219-C94D-44EE-9D07-4D1DD03CB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/>
          <a:srcRect t="61343" r="3986"/>
          <a:stretch/>
        </p:blipFill>
        <p:spPr bwMode="auto">
          <a:xfrm>
            <a:off x="9105191" y="27304"/>
            <a:ext cx="3039481" cy="12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2759" y="129089"/>
            <a:ext cx="66389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38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53268BDF-D7E1-4929-847C-09735EFDB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9" y="837365"/>
            <a:ext cx="3935758" cy="2807659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FBAAA96-7825-49B6-9CA3-A065EC19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2424" y="1772816"/>
            <a:ext cx="8089576" cy="5486598"/>
          </a:xfrm>
        </p:spPr>
        <p:txBody>
          <a:bodyPr>
            <a:normAutofit/>
          </a:bodyPr>
          <a:lstStyle/>
          <a:p>
            <a:r>
              <a:rPr lang="hr-HR" sz="3400" dirty="0" smtClean="0"/>
              <a:t>povoljan </a:t>
            </a:r>
            <a:r>
              <a:rPr lang="hr-HR" sz="3400" dirty="0"/>
              <a:t>geografski položaj</a:t>
            </a:r>
          </a:p>
          <a:p>
            <a:r>
              <a:rPr lang="hr-HR" sz="3400" dirty="0"/>
              <a:t>tranzitni prometni položaj </a:t>
            </a:r>
          </a:p>
          <a:p>
            <a:r>
              <a:rPr lang="hr-HR" sz="3400" dirty="0"/>
              <a:t>sjecište međunarodnih prometnih pravaca. </a:t>
            </a:r>
          </a:p>
          <a:p>
            <a:r>
              <a:rPr lang="hr-HR" sz="3400" dirty="0"/>
              <a:t>Najveća pomorska teretna luka - Rijeka.</a:t>
            </a:r>
          </a:p>
          <a:p>
            <a:r>
              <a:rPr lang="hr-HR" sz="3400" dirty="0"/>
              <a:t>Najprometnija zračna luka - Zagreb.</a:t>
            </a:r>
          </a:p>
          <a:p>
            <a:r>
              <a:rPr lang="hr-HR" sz="3400" dirty="0"/>
              <a:t>Jadranski naftovod (JANAF) - od Omišlja na Krku do Rijeke i Siska. 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79A744AE-FBCC-4FCB-9269-D44710460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9" y="3723763"/>
            <a:ext cx="3935760" cy="299205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70991516-0F9F-42BD-A5AF-7C0CA6943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376" y="6288386"/>
            <a:ext cx="2664296" cy="516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944" y="142528"/>
            <a:ext cx="641985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1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CB0ADD74-49F8-495C-B784-C03BDBA24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23992" cy="6862891"/>
          </a:xfrm>
          <a:prstGeom prst="rect">
            <a:avLst/>
          </a:prstGeom>
        </p:spPr>
      </p:pic>
      <p:pic>
        <p:nvPicPr>
          <p:cNvPr id="12" name="Rezervirano mjesto sadržaja 3">
            <a:extLst>
              <a:ext uri="{FF2B5EF4-FFF2-40B4-BE49-F238E27FC236}">
                <a16:creationId xmlns:a16="http://schemas.microsoft.com/office/drawing/2014/main" xmlns="" id="{0A1AF0DA-B866-4E23-8973-C66B79906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10" y="332656"/>
            <a:ext cx="5760640" cy="470468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E61963AA-2DCC-4A92-8DBE-E066A7AC6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120" y="5301208"/>
            <a:ext cx="4112958" cy="62397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AE98B7C5-575E-42E9-99E6-6DCE77D24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376" y="6288386"/>
            <a:ext cx="2664296" cy="5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682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heme/theme1.xml><?xml version="1.0" encoding="utf-8"?>
<a:theme xmlns:a="http://schemas.openxmlformats.org/drawingml/2006/main" name="Hrvatska 1">
  <a:themeElements>
    <a:clrScheme name="Custom Design 2">
      <a:dk1>
        <a:srgbClr val="000000"/>
      </a:dk1>
      <a:lt1>
        <a:srgbClr val="CCCCCC"/>
      </a:lt1>
      <a:dk2>
        <a:srgbClr val="000000"/>
      </a:dk2>
      <a:lt2>
        <a:srgbClr val="666666"/>
      </a:lt2>
      <a:accent1>
        <a:srgbClr val="803962"/>
      </a:accent1>
      <a:accent2>
        <a:srgbClr val="804A26"/>
      </a:accent2>
      <a:accent3>
        <a:srgbClr val="E2E2E2"/>
      </a:accent3>
      <a:accent4>
        <a:srgbClr val="000000"/>
      </a:accent4>
      <a:accent5>
        <a:srgbClr val="C0AEB7"/>
      </a:accent5>
      <a:accent6>
        <a:srgbClr val="734221"/>
      </a:accent6>
      <a:hlink>
        <a:srgbClr val="803939"/>
      </a:hlink>
      <a:folHlink>
        <a:srgbClr val="6E5D22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E03F3F"/>
        </a:accent1>
        <a:accent2>
          <a:srgbClr val="A31A1A"/>
        </a:accent2>
        <a:accent3>
          <a:srgbClr val="E2E2E2"/>
        </a:accent3>
        <a:accent4>
          <a:srgbClr val="000000"/>
        </a:accent4>
        <a:accent5>
          <a:srgbClr val="EDAFAF"/>
        </a:accent5>
        <a:accent6>
          <a:srgbClr val="931616"/>
        </a:accent6>
        <a:hlink>
          <a:srgbClr val="661010"/>
        </a:hlink>
        <a:folHlink>
          <a:srgbClr val="854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62"/>
        </a:accent1>
        <a:accent2>
          <a:srgbClr val="804A26"/>
        </a:accent2>
        <a:accent3>
          <a:srgbClr val="E2E2E2"/>
        </a:accent3>
        <a:accent4>
          <a:srgbClr val="000000"/>
        </a:accent4>
        <a:accent5>
          <a:srgbClr val="C0AEB7"/>
        </a:accent5>
        <a:accent6>
          <a:srgbClr val="734221"/>
        </a:accent6>
        <a:hlink>
          <a:srgbClr val="803939"/>
        </a:hlink>
        <a:folHlink>
          <a:srgbClr val="6E5D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335966"/>
        </a:accent1>
        <a:accent2>
          <a:srgbClr val="803939"/>
        </a:accent2>
        <a:accent3>
          <a:srgbClr val="E2E2E2"/>
        </a:accent3>
        <a:accent4>
          <a:srgbClr val="000000"/>
        </a:accent4>
        <a:accent5>
          <a:srgbClr val="ADB5B8"/>
        </a:accent5>
        <a:accent6>
          <a:srgbClr val="733333"/>
        </a:accent6>
        <a:hlink>
          <a:srgbClr val="526614"/>
        </a:hlink>
        <a:folHlink>
          <a:srgbClr val="55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39"/>
        </a:accent1>
        <a:accent2>
          <a:srgbClr val="736017"/>
        </a:accent2>
        <a:accent3>
          <a:srgbClr val="E2E2E2"/>
        </a:accent3>
        <a:accent4>
          <a:srgbClr val="000000"/>
        </a:accent4>
        <a:accent5>
          <a:srgbClr val="C0AEAE"/>
        </a:accent5>
        <a:accent6>
          <a:srgbClr val="685614"/>
        </a:accent6>
        <a:hlink>
          <a:srgbClr val="4A4080"/>
        </a:hlink>
        <a:folHlink>
          <a:srgbClr val="1466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ECEC00"/>
        </a:accent1>
        <a:accent2>
          <a:srgbClr val="E6CB00"/>
        </a:accent2>
        <a:accent3>
          <a:srgbClr val="E2E2E2"/>
        </a:accent3>
        <a:accent4>
          <a:srgbClr val="000000"/>
        </a:accent4>
        <a:accent5>
          <a:srgbClr val="F4F4AA"/>
        </a:accent5>
        <a:accent6>
          <a:srgbClr val="D0B800"/>
        </a:accent6>
        <a:hlink>
          <a:srgbClr val="837D00"/>
        </a:hlink>
        <a:folHlink>
          <a:srgbClr val="A39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6919"/>
        </a:accent1>
        <a:accent2>
          <a:srgbClr val="688019"/>
        </a:accent2>
        <a:accent3>
          <a:srgbClr val="E2E2E2"/>
        </a:accent3>
        <a:accent4>
          <a:srgbClr val="000000"/>
        </a:accent4>
        <a:accent5>
          <a:srgbClr val="C0B9AB"/>
        </a:accent5>
        <a:accent6>
          <a:srgbClr val="5E7316"/>
        </a:accent6>
        <a:hlink>
          <a:srgbClr val="15616B"/>
        </a:hlink>
        <a:folHlink>
          <a:srgbClr val="807E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7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66"/>
        </a:accent1>
        <a:accent2>
          <a:srgbClr val="666514"/>
        </a:accent2>
        <a:accent3>
          <a:srgbClr val="E2E2E2"/>
        </a:accent3>
        <a:accent4>
          <a:srgbClr val="000000"/>
        </a:accent4>
        <a:accent5>
          <a:srgbClr val="C0AEB8"/>
        </a:accent5>
        <a:accent6>
          <a:srgbClr val="5C5B11"/>
        </a:accent6>
        <a:hlink>
          <a:srgbClr val="804733"/>
        </a:hlink>
        <a:folHlink>
          <a:srgbClr val="342E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4119"/>
        </a:accent1>
        <a:accent2>
          <a:srgbClr val="197280"/>
        </a:accent2>
        <a:accent3>
          <a:srgbClr val="E2E2E2"/>
        </a:accent3>
        <a:accent4>
          <a:srgbClr val="000000"/>
        </a:accent4>
        <a:accent5>
          <a:srgbClr val="C0B0AB"/>
        </a:accent5>
        <a:accent6>
          <a:srgbClr val="166773"/>
        </a:accent6>
        <a:hlink>
          <a:srgbClr val="5C3D70"/>
        </a:hlink>
        <a:folHlink>
          <a:srgbClr val="5E5C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9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4EC100"/>
        </a:accent1>
        <a:accent2>
          <a:srgbClr val="358400"/>
        </a:accent2>
        <a:accent3>
          <a:srgbClr val="E2E2E2"/>
        </a:accent3>
        <a:accent4>
          <a:srgbClr val="000000"/>
        </a:accent4>
        <a:accent5>
          <a:srgbClr val="B2DDAA"/>
        </a:accent5>
        <a:accent6>
          <a:srgbClr val="2F7700"/>
        </a:accent6>
        <a:hlink>
          <a:srgbClr val="296500"/>
        </a:hlink>
        <a:folHlink>
          <a:srgbClr val="4665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586614"/>
        </a:accent1>
        <a:accent2>
          <a:srgbClr val="295966"/>
        </a:accent2>
        <a:accent3>
          <a:srgbClr val="E2E2E2"/>
        </a:accent3>
        <a:accent4>
          <a:srgbClr val="000000"/>
        </a:accent4>
        <a:accent5>
          <a:srgbClr val="B4B8AA"/>
        </a:accent5>
        <a:accent6>
          <a:srgbClr val="24505C"/>
        </a:accent6>
        <a:hlink>
          <a:srgbClr val="735F22"/>
        </a:hlink>
        <a:folHlink>
          <a:srgbClr val="3A73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406B"/>
        </a:accent1>
        <a:accent2>
          <a:srgbClr val="804E33"/>
        </a:accent2>
        <a:accent3>
          <a:srgbClr val="E2E2E2"/>
        </a:accent3>
        <a:accent4>
          <a:srgbClr val="000000"/>
        </a:accent4>
        <a:accent5>
          <a:srgbClr val="C0AFBA"/>
        </a:accent5>
        <a:accent6>
          <a:srgbClr val="73462D"/>
        </a:accent6>
        <a:hlink>
          <a:srgbClr val="356614"/>
        </a:hlink>
        <a:folHlink>
          <a:srgbClr val="3A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C3F48"/>
        </a:accent1>
        <a:accent2>
          <a:srgbClr val="3D7317"/>
        </a:accent2>
        <a:accent3>
          <a:srgbClr val="E2E2E2"/>
        </a:accent3>
        <a:accent4>
          <a:srgbClr val="000000"/>
        </a:accent4>
        <a:accent5>
          <a:srgbClr val="C5AFB1"/>
        </a:accent5>
        <a:accent6>
          <a:srgbClr val="366814"/>
        </a:accent6>
        <a:hlink>
          <a:srgbClr val="404080"/>
        </a:hlink>
        <a:folHlink>
          <a:srgbClr val="7363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00A5C9"/>
        </a:accent1>
        <a:accent2>
          <a:srgbClr val="427D89"/>
        </a:accent2>
        <a:accent3>
          <a:srgbClr val="E2E2E2"/>
        </a:accent3>
        <a:accent4>
          <a:srgbClr val="000000"/>
        </a:accent4>
        <a:accent5>
          <a:srgbClr val="AACFE1"/>
        </a:accent5>
        <a:accent6>
          <a:srgbClr val="3B717C"/>
        </a:accent6>
        <a:hlink>
          <a:srgbClr val="006880"/>
        </a:hlink>
        <a:folHlink>
          <a:srgbClr val="005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1F5499"/>
        </a:accent1>
        <a:accent2>
          <a:srgbClr val="1D8019"/>
        </a:accent2>
        <a:accent3>
          <a:srgbClr val="E2E2E2"/>
        </a:accent3>
        <a:accent4>
          <a:srgbClr val="000000"/>
        </a:accent4>
        <a:accent5>
          <a:srgbClr val="ABB3CA"/>
        </a:accent5>
        <a:accent6>
          <a:srgbClr val="197316"/>
        </a:accent6>
        <a:hlink>
          <a:srgbClr val="218BA3"/>
        </a:hlink>
        <a:folHlink>
          <a:srgbClr val="574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3B"/>
        </a:accent1>
        <a:accent2>
          <a:srgbClr val="196D80"/>
        </a:accent2>
        <a:accent3>
          <a:srgbClr val="E2E2E2"/>
        </a:accent3>
        <a:accent4>
          <a:srgbClr val="000000"/>
        </a:accent4>
        <a:accent5>
          <a:srgbClr val="C0AEAF"/>
        </a:accent5>
        <a:accent6>
          <a:srgbClr val="166273"/>
        </a:accent6>
        <a:hlink>
          <a:srgbClr val="805519"/>
        </a:hlink>
        <a:folHlink>
          <a:srgbClr val="8039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6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666514"/>
        </a:accent1>
        <a:accent2>
          <a:srgbClr val="145766"/>
        </a:accent2>
        <a:accent3>
          <a:srgbClr val="E2E2E2"/>
        </a:accent3>
        <a:accent4>
          <a:srgbClr val="000000"/>
        </a:accent4>
        <a:accent5>
          <a:srgbClr val="B8B8AA"/>
        </a:accent5>
        <a:accent6>
          <a:srgbClr val="114E5C"/>
        </a:accent6>
        <a:hlink>
          <a:srgbClr val="664029"/>
        </a:hlink>
        <a:folHlink>
          <a:srgbClr val="5C34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7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03F3F"/>
        </a:accent1>
        <a:accent2>
          <a:srgbClr val="A31A1A"/>
        </a:accent2>
        <a:accent3>
          <a:srgbClr val="FFFFFF"/>
        </a:accent3>
        <a:accent4>
          <a:srgbClr val="000000"/>
        </a:accent4>
        <a:accent5>
          <a:srgbClr val="EDAFAF"/>
        </a:accent5>
        <a:accent6>
          <a:srgbClr val="931616"/>
        </a:accent6>
        <a:hlink>
          <a:srgbClr val="661010"/>
        </a:hlink>
        <a:folHlink>
          <a:srgbClr val="854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62"/>
        </a:accent1>
        <a:accent2>
          <a:srgbClr val="804A26"/>
        </a:accent2>
        <a:accent3>
          <a:srgbClr val="FFFFFF"/>
        </a:accent3>
        <a:accent4>
          <a:srgbClr val="000000"/>
        </a:accent4>
        <a:accent5>
          <a:srgbClr val="C0AEB7"/>
        </a:accent5>
        <a:accent6>
          <a:srgbClr val="734221"/>
        </a:accent6>
        <a:hlink>
          <a:srgbClr val="803939"/>
        </a:hlink>
        <a:folHlink>
          <a:srgbClr val="6E5D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335966"/>
        </a:accent1>
        <a:accent2>
          <a:srgbClr val="803939"/>
        </a:accent2>
        <a:accent3>
          <a:srgbClr val="FFFFFF"/>
        </a:accent3>
        <a:accent4>
          <a:srgbClr val="000000"/>
        </a:accent4>
        <a:accent5>
          <a:srgbClr val="ADB5B8"/>
        </a:accent5>
        <a:accent6>
          <a:srgbClr val="733333"/>
        </a:accent6>
        <a:hlink>
          <a:srgbClr val="526614"/>
        </a:hlink>
        <a:folHlink>
          <a:srgbClr val="55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39"/>
        </a:accent1>
        <a:accent2>
          <a:srgbClr val="736017"/>
        </a:accent2>
        <a:accent3>
          <a:srgbClr val="FFFFFF"/>
        </a:accent3>
        <a:accent4>
          <a:srgbClr val="000000"/>
        </a:accent4>
        <a:accent5>
          <a:srgbClr val="C0AEAE"/>
        </a:accent5>
        <a:accent6>
          <a:srgbClr val="685614"/>
        </a:accent6>
        <a:hlink>
          <a:srgbClr val="4A4080"/>
        </a:hlink>
        <a:folHlink>
          <a:srgbClr val="1466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CEC00"/>
        </a:accent1>
        <a:accent2>
          <a:srgbClr val="E6CB00"/>
        </a:accent2>
        <a:accent3>
          <a:srgbClr val="FFFFFF"/>
        </a:accent3>
        <a:accent4>
          <a:srgbClr val="000000"/>
        </a:accent4>
        <a:accent5>
          <a:srgbClr val="F4F4AA"/>
        </a:accent5>
        <a:accent6>
          <a:srgbClr val="D0B800"/>
        </a:accent6>
        <a:hlink>
          <a:srgbClr val="837D00"/>
        </a:hlink>
        <a:folHlink>
          <a:srgbClr val="A39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6919"/>
        </a:accent1>
        <a:accent2>
          <a:srgbClr val="688019"/>
        </a:accent2>
        <a:accent3>
          <a:srgbClr val="FFFFFF"/>
        </a:accent3>
        <a:accent4>
          <a:srgbClr val="000000"/>
        </a:accent4>
        <a:accent5>
          <a:srgbClr val="C0B9AB"/>
        </a:accent5>
        <a:accent6>
          <a:srgbClr val="5E7316"/>
        </a:accent6>
        <a:hlink>
          <a:srgbClr val="15616B"/>
        </a:hlink>
        <a:folHlink>
          <a:srgbClr val="807E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66"/>
        </a:accent1>
        <a:accent2>
          <a:srgbClr val="666514"/>
        </a:accent2>
        <a:accent3>
          <a:srgbClr val="FFFFFF"/>
        </a:accent3>
        <a:accent4>
          <a:srgbClr val="000000"/>
        </a:accent4>
        <a:accent5>
          <a:srgbClr val="C0AEB8"/>
        </a:accent5>
        <a:accent6>
          <a:srgbClr val="5C5B11"/>
        </a:accent6>
        <a:hlink>
          <a:srgbClr val="804733"/>
        </a:hlink>
        <a:folHlink>
          <a:srgbClr val="342E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4119"/>
        </a:accent1>
        <a:accent2>
          <a:srgbClr val="197280"/>
        </a:accent2>
        <a:accent3>
          <a:srgbClr val="FFFFFF"/>
        </a:accent3>
        <a:accent4>
          <a:srgbClr val="000000"/>
        </a:accent4>
        <a:accent5>
          <a:srgbClr val="C0B0AB"/>
        </a:accent5>
        <a:accent6>
          <a:srgbClr val="166773"/>
        </a:accent6>
        <a:hlink>
          <a:srgbClr val="5C3D70"/>
        </a:hlink>
        <a:folHlink>
          <a:srgbClr val="5E5C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4EC100"/>
        </a:accent1>
        <a:accent2>
          <a:srgbClr val="358400"/>
        </a:accent2>
        <a:accent3>
          <a:srgbClr val="FFFFFF"/>
        </a:accent3>
        <a:accent4>
          <a:srgbClr val="000000"/>
        </a:accent4>
        <a:accent5>
          <a:srgbClr val="B2DDAA"/>
        </a:accent5>
        <a:accent6>
          <a:srgbClr val="2F7700"/>
        </a:accent6>
        <a:hlink>
          <a:srgbClr val="296500"/>
        </a:hlink>
        <a:folHlink>
          <a:srgbClr val="4665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6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586614"/>
        </a:accent1>
        <a:accent2>
          <a:srgbClr val="295966"/>
        </a:accent2>
        <a:accent3>
          <a:srgbClr val="FFFFFF"/>
        </a:accent3>
        <a:accent4>
          <a:srgbClr val="000000"/>
        </a:accent4>
        <a:accent5>
          <a:srgbClr val="B4B8AA"/>
        </a:accent5>
        <a:accent6>
          <a:srgbClr val="24505C"/>
        </a:accent6>
        <a:hlink>
          <a:srgbClr val="735F22"/>
        </a:hlink>
        <a:folHlink>
          <a:srgbClr val="3A73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7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406B"/>
        </a:accent1>
        <a:accent2>
          <a:srgbClr val="804E33"/>
        </a:accent2>
        <a:accent3>
          <a:srgbClr val="FFFFFF"/>
        </a:accent3>
        <a:accent4>
          <a:srgbClr val="000000"/>
        </a:accent4>
        <a:accent5>
          <a:srgbClr val="C0AFBA"/>
        </a:accent5>
        <a:accent6>
          <a:srgbClr val="73462D"/>
        </a:accent6>
        <a:hlink>
          <a:srgbClr val="356614"/>
        </a:hlink>
        <a:folHlink>
          <a:srgbClr val="3A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C3F48"/>
        </a:accent1>
        <a:accent2>
          <a:srgbClr val="3D7317"/>
        </a:accent2>
        <a:accent3>
          <a:srgbClr val="FFFFFF"/>
        </a:accent3>
        <a:accent4>
          <a:srgbClr val="000000"/>
        </a:accent4>
        <a:accent5>
          <a:srgbClr val="C5AFB1"/>
        </a:accent5>
        <a:accent6>
          <a:srgbClr val="366814"/>
        </a:accent6>
        <a:hlink>
          <a:srgbClr val="404080"/>
        </a:hlink>
        <a:folHlink>
          <a:srgbClr val="7363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00A5C9"/>
        </a:accent1>
        <a:accent2>
          <a:srgbClr val="427D89"/>
        </a:accent2>
        <a:accent3>
          <a:srgbClr val="FFFFFF"/>
        </a:accent3>
        <a:accent4>
          <a:srgbClr val="000000"/>
        </a:accent4>
        <a:accent5>
          <a:srgbClr val="AACFE1"/>
        </a:accent5>
        <a:accent6>
          <a:srgbClr val="3B717C"/>
        </a:accent6>
        <a:hlink>
          <a:srgbClr val="006880"/>
        </a:hlink>
        <a:folHlink>
          <a:srgbClr val="005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1F5499"/>
        </a:accent1>
        <a:accent2>
          <a:srgbClr val="1D8019"/>
        </a:accent2>
        <a:accent3>
          <a:srgbClr val="FFFFFF"/>
        </a:accent3>
        <a:accent4>
          <a:srgbClr val="000000"/>
        </a:accent4>
        <a:accent5>
          <a:srgbClr val="ABB3CA"/>
        </a:accent5>
        <a:accent6>
          <a:srgbClr val="197316"/>
        </a:accent6>
        <a:hlink>
          <a:srgbClr val="218BA3"/>
        </a:hlink>
        <a:folHlink>
          <a:srgbClr val="574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3B"/>
        </a:accent1>
        <a:accent2>
          <a:srgbClr val="196D80"/>
        </a:accent2>
        <a:accent3>
          <a:srgbClr val="FFFFFF"/>
        </a:accent3>
        <a:accent4>
          <a:srgbClr val="000000"/>
        </a:accent4>
        <a:accent5>
          <a:srgbClr val="C0AEAF"/>
        </a:accent5>
        <a:accent6>
          <a:srgbClr val="166273"/>
        </a:accent6>
        <a:hlink>
          <a:srgbClr val="805519"/>
        </a:hlink>
        <a:folHlink>
          <a:srgbClr val="8039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666514"/>
        </a:accent1>
        <a:accent2>
          <a:srgbClr val="145766"/>
        </a:accent2>
        <a:accent3>
          <a:srgbClr val="FFFFFF"/>
        </a:accent3>
        <a:accent4>
          <a:srgbClr val="000000"/>
        </a:accent4>
        <a:accent5>
          <a:srgbClr val="B8B8AA"/>
        </a:accent5>
        <a:accent6>
          <a:srgbClr val="114E5C"/>
        </a:accent6>
        <a:hlink>
          <a:srgbClr val="664029"/>
        </a:hlink>
        <a:folHlink>
          <a:srgbClr val="5C347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Portugal">
  <a:themeElements>
    <a:clrScheme name="Default Design 2">
      <a:dk1>
        <a:srgbClr val="000000"/>
      </a:dk1>
      <a:lt1>
        <a:srgbClr val="FFCCCC"/>
      </a:lt1>
      <a:dk2>
        <a:srgbClr val="000000"/>
      </a:dk2>
      <a:lt2>
        <a:srgbClr val="B2B2B2"/>
      </a:lt2>
      <a:accent1>
        <a:srgbClr val="8C512A"/>
      </a:accent1>
      <a:accent2>
        <a:srgbClr val="8C386B"/>
      </a:accent2>
      <a:accent3>
        <a:srgbClr val="FFE2E2"/>
      </a:accent3>
      <a:accent4>
        <a:srgbClr val="000000"/>
      </a:accent4>
      <a:accent5>
        <a:srgbClr val="C5B3AC"/>
      </a:accent5>
      <a:accent6>
        <a:srgbClr val="7E3260"/>
      </a:accent6>
      <a:hlink>
        <a:srgbClr val="8C2323"/>
      </a:hlink>
      <a:folHlink>
        <a:srgbClr val="63338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B23636"/>
        </a:accent1>
        <a:accent2>
          <a:srgbClr val="A63249"/>
        </a:accent2>
        <a:accent3>
          <a:srgbClr val="FFE2E2"/>
        </a:accent3>
        <a:accent4>
          <a:srgbClr val="000000"/>
        </a:accent4>
        <a:accent5>
          <a:srgbClr val="D5AEAE"/>
        </a:accent5>
        <a:accent6>
          <a:srgbClr val="962C41"/>
        </a:accent6>
        <a:hlink>
          <a:srgbClr val="990000"/>
        </a:hlink>
        <a:folHlink>
          <a:srgbClr val="8C00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8C512A"/>
        </a:accent1>
        <a:accent2>
          <a:srgbClr val="8C386B"/>
        </a:accent2>
        <a:accent3>
          <a:srgbClr val="FFE2E2"/>
        </a:accent3>
        <a:accent4>
          <a:srgbClr val="000000"/>
        </a:accent4>
        <a:accent5>
          <a:srgbClr val="C5B3AC"/>
        </a:accent5>
        <a:accent6>
          <a:srgbClr val="7E3260"/>
        </a:accent6>
        <a:hlink>
          <a:srgbClr val="8C2323"/>
        </a:hlink>
        <a:folHlink>
          <a:srgbClr val="63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00698C"/>
        </a:accent1>
        <a:accent2>
          <a:srgbClr val="A63232"/>
        </a:accent2>
        <a:accent3>
          <a:srgbClr val="FFE2E2"/>
        </a:accent3>
        <a:accent4>
          <a:srgbClr val="000000"/>
        </a:accent4>
        <a:accent5>
          <a:srgbClr val="AAB9C5"/>
        </a:accent5>
        <a:accent6>
          <a:srgbClr val="962C2C"/>
        </a:accent6>
        <a:hlink>
          <a:srgbClr val="335280"/>
        </a:hlink>
        <a:folHlink>
          <a:srgbClr val="4B5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735C00"/>
        </a:accent1>
        <a:accent2>
          <a:srgbClr val="217321"/>
        </a:accent2>
        <a:accent3>
          <a:srgbClr val="FFE2E2"/>
        </a:accent3>
        <a:accent4>
          <a:srgbClr val="000000"/>
        </a:accent4>
        <a:accent5>
          <a:srgbClr val="BCB5AA"/>
        </a:accent5>
        <a:accent6>
          <a:srgbClr val="1D681D"/>
        </a:accent6>
        <a:hlink>
          <a:srgbClr val="403380"/>
        </a:hlink>
        <a:folHlink>
          <a:srgbClr val="8C23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3636"/>
        </a:accent1>
        <a:accent2>
          <a:srgbClr val="A63249"/>
        </a:accent2>
        <a:accent3>
          <a:srgbClr val="FFFFFF"/>
        </a:accent3>
        <a:accent4>
          <a:srgbClr val="000000"/>
        </a:accent4>
        <a:accent5>
          <a:srgbClr val="D5AEAE"/>
        </a:accent5>
        <a:accent6>
          <a:srgbClr val="962C41"/>
        </a:accent6>
        <a:hlink>
          <a:srgbClr val="990000"/>
        </a:hlink>
        <a:folHlink>
          <a:srgbClr val="8C00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C512A"/>
        </a:accent1>
        <a:accent2>
          <a:srgbClr val="8C386B"/>
        </a:accent2>
        <a:accent3>
          <a:srgbClr val="FFFFFF"/>
        </a:accent3>
        <a:accent4>
          <a:srgbClr val="000000"/>
        </a:accent4>
        <a:accent5>
          <a:srgbClr val="C5B3AC"/>
        </a:accent5>
        <a:accent6>
          <a:srgbClr val="7E3260"/>
        </a:accent6>
        <a:hlink>
          <a:srgbClr val="8C2323"/>
        </a:hlink>
        <a:folHlink>
          <a:srgbClr val="63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98C"/>
        </a:accent1>
        <a:accent2>
          <a:srgbClr val="A63232"/>
        </a:accent2>
        <a:accent3>
          <a:srgbClr val="FFFFFF"/>
        </a:accent3>
        <a:accent4>
          <a:srgbClr val="000000"/>
        </a:accent4>
        <a:accent5>
          <a:srgbClr val="AAB9C5"/>
        </a:accent5>
        <a:accent6>
          <a:srgbClr val="962C2C"/>
        </a:accent6>
        <a:hlink>
          <a:srgbClr val="335280"/>
        </a:hlink>
        <a:folHlink>
          <a:srgbClr val="4B5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35C00"/>
        </a:accent1>
        <a:accent2>
          <a:srgbClr val="217321"/>
        </a:accent2>
        <a:accent3>
          <a:srgbClr val="FFFFFF"/>
        </a:accent3>
        <a:accent4>
          <a:srgbClr val="000000"/>
        </a:accent4>
        <a:accent5>
          <a:srgbClr val="BCB5AA"/>
        </a:accent5>
        <a:accent6>
          <a:srgbClr val="1D681D"/>
        </a:accent6>
        <a:hlink>
          <a:srgbClr val="403380"/>
        </a:hlink>
        <a:folHlink>
          <a:srgbClr val="8C232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fault Design">
  <a:themeElements>
    <a:clrScheme name="1_Default Design 2">
      <a:dk1>
        <a:srgbClr val="000000"/>
      </a:dk1>
      <a:lt1>
        <a:srgbClr val="FFCCCC"/>
      </a:lt1>
      <a:dk2>
        <a:srgbClr val="000000"/>
      </a:dk2>
      <a:lt2>
        <a:srgbClr val="B2B2B2"/>
      </a:lt2>
      <a:accent1>
        <a:srgbClr val="8C512A"/>
      </a:accent1>
      <a:accent2>
        <a:srgbClr val="8C386B"/>
      </a:accent2>
      <a:accent3>
        <a:srgbClr val="FFE2E2"/>
      </a:accent3>
      <a:accent4>
        <a:srgbClr val="000000"/>
      </a:accent4>
      <a:accent5>
        <a:srgbClr val="C5B3AC"/>
      </a:accent5>
      <a:accent6>
        <a:srgbClr val="7E3260"/>
      </a:accent6>
      <a:hlink>
        <a:srgbClr val="8C2323"/>
      </a:hlink>
      <a:folHlink>
        <a:srgbClr val="63338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B23636"/>
        </a:accent1>
        <a:accent2>
          <a:srgbClr val="A63249"/>
        </a:accent2>
        <a:accent3>
          <a:srgbClr val="FFE2E2"/>
        </a:accent3>
        <a:accent4>
          <a:srgbClr val="000000"/>
        </a:accent4>
        <a:accent5>
          <a:srgbClr val="D5AEAE"/>
        </a:accent5>
        <a:accent6>
          <a:srgbClr val="962C41"/>
        </a:accent6>
        <a:hlink>
          <a:srgbClr val="990000"/>
        </a:hlink>
        <a:folHlink>
          <a:srgbClr val="8C00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8C512A"/>
        </a:accent1>
        <a:accent2>
          <a:srgbClr val="8C386B"/>
        </a:accent2>
        <a:accent3>
          <a:srgbClr val="FFE2E2"/>
        </a:accent3>
        <a:accent4>
          <a:srgbClr val="000000"/>
        </a:accent4>
        <a:accent5>
          <a:srgbClr val="C5B3AC"/>
        </a:accent5>
        <a:accent6>
          <a:srgbClr val="7E3260"/>
        </a:accent6>
        <a:hlink>
          <a:srgbClr val="8C2323"/>
        </a:hlink>
        <a:folHlink>
          <a:srgbClr val="63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00698C"/>
        </a:accent1>
        <a:accent2>
          <a:srgbClr val="A63232"/>
        </a:accent2>
        <a:accent3>
          <a:srgbClr val="FFE2E2"/>
        </a:accent3>
        <a:accent4>
          <a:srgbClr val="000000"/>
        </a:accent4>
        <a:accent5>
          <a:srgbClr val="AAB9C5"/>
        </a:accent5>
        <a:accent6>
          <a:srgbClr val="962C2C"/>
        </a:accent6>
        <a:hlink>
          <a:srgbClr val="335280"/>
        </a:hlink>
        <a:folHlink>
          <a:srgbClr val="4B5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735C00"/>
        </a:accent1>
        <a:accent2>
          <a:srgbClr val="217321"/>
        </a:accent2>
        <a:accent3>
          <a:srgbClr val="FFE2E2"/>
        </a:accent3>
        <a:accent4>
          <a:srgbClr val="000000"/>
        </a:accent4>
        <a:accent5>
          <a:srgbClr val="BCB5AA"/>
        </a:accent5>
        <a:accent6>
          <a:srgbClr val="1D681D"/>
        </a:accent6>
        <a:hlink>
          <a:srgbClr val="403380"/>
        </a:hlink>
        <a:folHlink>
          <a:srgbClr val="8C23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3636"/>
        </a:accent1>
        <a:accent2>
          <a:srgbClr val="A63249"/>
        </a:accent2>
        <a:accent3>
          <a:srgbClr val="FFFFFF"/>
        </a:accent3>
        <a:accent4>
          <a:srgbClr val="000000"/>
        </a:accent4>
        <a:accent5>
          <a:srgbClr val="D5AEAE"/>
        </a:accent5>
        <a:accent6>
          <a:srgbClr val="962C41"/>
        </a:accent6>
        <a:hlink>
          <a:srgbClr val="990000"/>
        </a:hlink>
        <a:folHlink>
          <a:srgbClr val="8C00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C512A"/>
        </a:accent1>
        <a:accent2>
          <a:srgbClr val="8C386B"/>
        </a:accent2>
        <a:accent3>
          <a:srgbClr val="FFFFFF"/>
        </a:accent3>
        <a:accent4>
          <a:srgbClr val="000000"/>
        </a:accent4>
        <a:accent5>
          <a:srgbClr val="C5B3AC"/>
        </a:accent5>
        <a:accent6>
          <a:srgbClr val="7E3260"/>
        </a:accent6>
        <a:hlink>
          <a:srgbClr val="8C2323"/>
        </a:hlink>
        <a:folHlink>
          <a:srgbClr val="63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98C"/>
        </a:accent1>
        <a:accent2>
          <a:srgbClr val="A63232"/>
        </a:accent2>
        <a:accent3>
          <a:srgbClr val="FFFFFF"/>
        </a:accent3>
        <a:accent4>
          <a:srgbClr val="000000"/>
        </a:accent4>
        <a:accent5>
          <a:srgbClr val="AAB9C5"/>
        </a:accent5>
        <a:accent6>
          <a:srgbClr val="962C2C"/>
        </a:accent6>
        <a:hlink>
          <a:srgbClr val="335280"/>
        </a:hlink>
        <a:folHlink>
          <a:srgbClr val="4B5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35C00"/>
        </a:accent1>
        <a:accent2>
          <a:srgbClr val="217321"/>
        </a:accent2>
        <a:accent3>
          <a:srgbClr val="FFFFFF"/>
        </a:accent3>
        <a:accent4>
          <a:srgbClr val="000000"/>
        </a:accent4>
        <a:accent5>
          <a:srgbClr val="BCB5AA"/>
        </a:accent5>
        <a:accent6>
          <a:srgbClr val="1D681D"/>
        </a:accent6>
        <a:hlink>
          <a:srgbClr val="403380"/>
        </a:hlink>
        <a:folHlink>
          <a:srgbClr val="8C232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Crna Gora2">
  <a:themeElements>
    <a:clrScheme name="Office tema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Office tem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ema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1_Default Design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Hrvatska2">
  <a:themeElements>
    <a:clrScheme name="Custom Design 2">
      <a:dk1>
        <a:srgbClr val="000000"/>
      </a:dk1>
      <a:lt1>
        <a:srgbClr val="CCCCCC"/>
      </a:lt1>
      <a:dk2>
        <a:srgbClr val="000000"/>
      </a:dk2>
      <a:lt2>
        <a:srgbClr val="666666"/>
      </a:lt2>
      <a:accent1>
        <a:srgbClr val="803962"/>
      </a:accent1>
      <a:accent2>
        <a:srgbClr val="804A26"/>
      </a:accent2>
      <a:accent3>
        <a:srgbClr val="E2E2E2"/>
      </a:accent3>
      <a:accent4>
        <a:srgbClr val="000000"/>
      </a:accent4>
      <a:accent5>
        <a:srgbClr val="C0AEB7"/>
      </a:accent5>
      <a:accent6>
        <a:srgbClr val="734221"/>
      </a:accent6>
      <a:hlink>
        <a:srgbClr val="803939"/>
      </a:hlink>
      <a:folHlink>
        <a:srgbClr val="6E5D22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E03F3F"/>
        </a:accent1>
        <a:accent2>
          <a:srgbClr val="A31A1A"/>
        </a:accent2>
        <a:accent3>
          <a:srgbClr val="E2E2E2"/>
        </a:accent3>
        <a:accent4>
          <a:srgbClr val="000000"/>
        </a:accent4>
        <a:accent5>
          <a:srgbClr val="EDAFAF"/>
        </a:accent5>
        <a:accent6>
          <a:srgbClr val="931616"/>
        </a:accent6>
        <a:hlink>
          <a:srgbClr val="661010"/>
        </a:hlink>
        <a:folHlink>
          <a:srgbClr val="854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62"/>
        </a:accent1>
        <a:accent2>
          <a:srgbClr val="804A26"/>
        </a:accent2>
        <a:accent3>
          <a:srgbClr val="E2E2E2"/>
        </a:accent3>
        <a:accent4>
          <a:srgbClr val="000000"/>
        </a:accent4>
        <a:accent5>
          <a:srgbClr val="C0AEB7"/>
        </a:accent5>
        <a:accent6>
          <a:srgbClr val="734221"/>
        </a:accent6>
        <a:hlink>
          <a:srgbClr val="803939"/>
        </a:hlink>
        <a:folHlink>
          <a:srgbClr val="6E5D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335966"/>
        </a:accent1>
        <a:accent2>
          <a:srgbClr val="803939"/>
        </a:accent2>
        <a:accent3>
          <a:srgbClr val="E2E2E2"/>
        </a:accent3>
        <a:accent4>
          <a:srgbClr val="000000"/>
        </a:accent4>
        <a:accent5>
          <a:srgbClr val="ADB5B8"/>
        </a:accent5>
        <a:accent6>
          <a:srgbClr val="733333"/>
        </a:accent6>
        <a:hlink>
          <a:srgbClr val="526614"/>
        </a:hlink>
        <a:folHlink>
          <a:srgbClr val="55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39"/>
        </a:accent1>
        <a:accent2>
          <a:srgbClr val="736017"/>
        </a:accent2>
        <a:accent3>
          <a:srgbClr val="E2E2E2"/>
        </a:accent3>
        <a:accent4>
          <a:srgbClr val="000000"/>
        </a:accent4>
        <a:accent5>
          <a:srgbClr val="C0AEAE"/>
        </a:accent5>
        <a:accent6>
          <a:srgbClr val="685614"/>
        </a:accent6>
        <a:hlink>
          <a:srgbClr val="4A4080"/>
        </a:hlink>
        <a:folHlink>
          <a:srgbClr val="1466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ECEC00"/>
        </a:accent1>
        <a:accent2>
          <a:srgbClr val="E6CB00"/>
        </a:accent2>
        <a:accent3>
          <a:srgbClr val="E2E2E2"/>
        </a:accent3>
        <a:accent4>
          <a:srgbClr val="000000"/>
        </a:accent4>
        <a:accent5>
          <a:srgbClr val="F4F4AA"/>
        </a:accent5>
        <a:accent6>
          <a:srgbClr val="D0B800"/>
        </a:accent6>
        <a:hlink>
          <a:srgbClr val="837D00"/>
        </a:hlink>
        <a:folHlink>
          <a:srgbClr val="A39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6919"/>
        </a:accent1>
        <a:accent2>
          <a:srgbClr val="688019"/>
        </a:accent2>
        <a:accent3>
          <a:srgbClr val="E2E2E2"/>
        </a:accent3>
        <a:accent4>
          <a:srgbClr val="000000"/>
        </a:accent4>
        <a:accent5>
          <a:srgbClr val="C0B9AB"/>
        </a:accent5>
        <a:accent6>
          <a:srgbClr val="5E7316"/>
        </a:accent6>
        <a:hlink>
          <a:srgbClr val="15616B"/>
        </a:hlink>
        <a:folHlink>
          <a:srgbClr val="807E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7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66"/>
        </a:accent1>
        <a:accent2>
          <a:srgbClr val="666514"/>
        </a:accent2>
        <a:accent3>
          <a:srgbClr val="E2E2E2"/>
        </a:accent3>
        <a:accent4>
          <a:srgbClr val="000000"/>
        </a:accent4>
        <a:accent5>
          <a:srgbClr val="C0AEB8"/>
        </a:accent5>
        <a:accent6>
          <a:srgbClr val="5C5B11"/>
        </a:accent6>
        <a:hlink>
          <a:srgbClr val="804733"/>
        </a:hlink>
        <a:folHlink>
          <a:srgbClr val="342E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4119"/>
        </a:accent1>
        <a:accent2>
          <a:srgbClr val="197280"/>
        </a:accent2>
        <a:accent3>
          <a:srgbClr val="E2E2E2"/>
        </a:accent3>
        <a:accent4>
          <a:srgbClr val="000000"/>
        </a:accent4>
        <a:accent5>
          <a:srgbClr val="C0B0AB"/>
        </a:accent5>
        <a:accent6>
          <a:srgbClr val="166773"/>
        </a:accent6>
        <a:hlink>
          <a:srgbClr val="5C3D70"/>
        </a:hlink>
        <a:folHlink>
          <a:srgbClr val="5E5C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9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4EC100"/>
        </a:accent1>
        <a:accent2>
          <a:srgbClr val="358400"/>
        </a:accent2>
        <a:accent3>
          <a:srgbClr val="E2E2E2"/>
        </a:accent3>
        <a:accent4>
          <a:srgbClr val="000000"/>
        </a:accent4>
        <a:accent5>
          <a:srgbClr val="B2DDAA"/>
        </a:accent5>
        <a:accent6>
          <a:srgbClr val="2F7700"/>
        </a:accent6>
        <a:hlink>
          <a:srgbClr val="296500"/>
        </a:hlink>
        <a:folHlink>
          <a:srgbClr val="4665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586614"/>
        </a:accent1>
        <a:accent2>
          <a:srgbClr val="295966"/>
        </a:accent2>
        <a:accent3>
          <a:srgbClr val="E2E2E2"/>
        </a:accent3>
        <a:accent4>
          <a:srgbClr val="000000"/>
        </a:accent4>
        <a:accent5>
          <a:srgbClr val="B4B8AA"/>
        </a:accent5>
        <a:accent6>
          <a:srgbClr val="24505C"/>
        </a:accent6>
        <a:hlink>
          <a:srgbClr val="735F22"/>
        </a:hlink>
        <a:folHlink>
          <a:srgbClr val="3A73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406B"/>
        </a:accent1>
        <a:accent2>
          <a:srgbClr val="804E33"/>
        </a:accent2>
        <a:accent3>
          <a:srgbClr val="E2E2E2"/>
        </a:accent3>
        <a:accent4>
          <a:srgbClr val="000000"/>
        </a:accent4>
        <a:accent5>
          <a:srgbClr val="C0AFBA"/>
        </a:accent5>
        <a:accent6>
          <a:srgbClr val="73462D"/>
        </a:accent6>
        <a:hlink>
          <a:srgbClr val="356614"/>
        </a:hlink>
        <a:folHlink>
          <a:srgbClr val="3A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C3F48"/>
        </a:accent1>
        <a:accent2>
          <a:srgbClr val="3D7317"/>
        </a:accent2>
        <a:accent3>
          <a:srgbClr val="E2E2E2"/>
        </a:accent3>
        <a:accent4>
          <a:srgbClr val="000000"/>
        </a:accent4>
        <a:accent5>
          <a:srgbClr val="C5AFB1"/>
        </a:accent5>
        <a:accent6>
          <a:srgbClr val="366814"/>
        </a:accent6>
        <a:hlink>
          <a:srgbClr val="404080"/>
        </a:hlink>
        <a:folHlink>
          <a:srgbClr val="7363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00A5C9"/>
        </a:accent1>
        <a:accent2>
          <a:srgbClr val="427D89"/>
        </a:accent2>
        <a:accent3>
          <a:srgbClr val="E2E2E2"/>
        </a:accent3>
        <a:accent4>
          <a:srgbClr val="000000"/>
        </a:accent4>
        <a:accent5>
          <a:srgbClr val="AACFE1"/>
        </a:accent5>
        <a:accent6>
          <a:srgbClr val="3B717C"/>
        </a:accent6>
        <a:hlink>
          <a:srgbClr val="006880"/>
        </a:hlink>
        <a:folHlink>
          <a:srgbClr val="005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1F5499"/>
        </a:accent1>
        <a:accent2>
          <a:srgbClr val="1D8019"/>
        </a:accent2>
        <a:accent3>
          <a:srgbClr val="E2E2E2"/>
        </a:accent3>
        <a:accent4>
          <a:srgbClr val="000000"/>
        </a:accent4>
        <a:accent5>
          <a:srgbClr val="ABB3CA"/>
        </a:accent5>
        <a:accent6>
          <a:srgbClr val="197316"/>
        </a:accent6>
        <a:hlink>
          <a:srgbClr val="218BA3"/>
        </a:hlink>
        <a:folHlink>
          <a:srgbClr val="574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3B"/>
        </a:accent1>
        <a:accent2>
          <a:srgbClr val="196D80"/>
        </a:accent2>
        <a:accent3>
          <a:srgbClr val="E2E2E2"/>
        </a:accent3>
        <a:accent4>
          <a:srgbClr val="000000"/>
        </a:accent4>
        <a:accent5>
          <a:srgbClr val="C0AEAF"/>
        </a:accent5>
        <a:accent6>
          <a:srgbClr val="166273"/>
        </a:accent6>
        <a:hlink>
          <a:srgbClr val="805519"/>
        </a:hlink>
        <a:folHlink>
          <a:srgbClr val="8039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6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666514"/>
        </a:accent1>
        <a:accent2>
          <a:srgbClr val="145766"/>
        </a:accent2>
        <a:accent3>
          <a:srgbClr val="E2E2E2"/>
        </a:accent3>
        <a:accent4>
          <a:srgbClr val="000000"/>
        </a:accent4>
        <a:accent5>
          <a:srgbClr val="B8B8AA"/>
        </a:accent5>
        <a:accent6>
          <a:srgbClr val="114E5C"/>
        </a:accent6>
        <a:hlink>
          <a:srgbClr val="664029"/>
        </a:hlink>
        <a:folHlink>
          <a:srgbClr val="5C34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7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03F3F"/>
        </a:accent1>
        <a:accent2>
          <a:srgbClr val="A31A1A"/>
        </a:accent2>
        <a:accent3>
          <a:srgbClr val="FFFFFF"/>
        </a:accent3>
        <a:accent4>
          <a:srgbClr val="000000"/>
        </a:accent4>
        <a:accent5>
          <a:srgbClr val="EDAFAF"/>
        </a:accent5>
        <a:accent6>
          <a:srgbClr val="931616"/>
        </a:accent6>
        <a:hlink>
          <a:srgbClr val="661010"/>
        </a:hlink>
        <a:folHlink>
          <a:srgbClr val="854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62"/>
        </a:accent1>
        <a:accent2>
          <a:srgbClr val="804A26"/>
        </a:accent2>
        <a:accent3>
          <a:srgbClr val="FFFFFF"/>
        </a:accent3>
        <a:accent4>
          <a:srgbClr val="000000"/>
        </a:accent4>
        <a:accent5>
          <a:srgbClr val="C0AEB7"/>
        </a:accent5>
        <a:accent6>
          <a:srgbClr val="734221"/>
        </a:accent6>
        <a:hlink>
          <a:srgbClr val="803939"/>
        </a:hlink>
        <a:folHlink>
          <a:srgbClr val="6E5D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335966"/>
        </a:accent1>
        <a:accent2>
          <a:srgbClr val="803939"/>
        </a:accent2>
        <a:accent3>
          <a:srgbClr val="FFFFFF"/>
        </a:accent3>
        <a:accent4>
          <a:srgbClr val="000000"/>
        </a:accent4>
        <a:accent5>
          <a:srgbClr val="ADB5B8"/>
        </a:accent5>
        <a:accent6>
          <a:srgbClr val="733333"/>
        </a:accent6>
        <a:hlink>
          <a:srgbClr val="526614"/>
        </a:hlink>
        <a:folHlink>
          <a:srgbClr val="55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39"/>
        </a:accent1>
        <a:accent2>
          <a:srgbClr val="736017"/>
        </a:accent2>
        <a:accent3>
          <a:srgbClr val="FFFFFF"/>
        </a:accent3>
        <a:accent4>
          <a:srgbClr val="000000"/>
        </a:accent4>
        <a:accent5>
          <a:srgbClr val="C0AEAE"/>
        </a:accent5>
        <a:accent6>
          <a:srgbClr val="685614"/>
        </a:accent6>
        <a:hlink>
          <a:srgbClr val="4A4080"/>
        </a:hlink>
        <a:folHlink>
          <a:srgbClr val="1466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CEC00"/>
        </a:accent1>
        <a:accent2>
          <a:srgbClr val="E6CB00"/>
        </a:accent2>
        <a:accent3>
          <a:srgbClr val="FFFFFF"/>
        </a:accent3>
        <a:accent4>
          <a:srgbClr val="000000"/>
        </a:accent4>
        <a:accent5>
          <a:srgbClr val="F4F4AA"/>
        </a:accent5>
        <a:accent6>
          <a:srgbClr val="D0B800"/>
        </a:accent6>
        <a:hlink>
          <a:srgbClr val="837D00"/>
        </a:hlink>
        <a:folHlink>
          <a:srgbClr val="A39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6919"/>
        </a:accent1>
        <a:accent2>
          <a:srgbClr val="688019"/>
        </a:accent2>
        <a:accent3>
          <a:srgbClr val="FFFFFF"/>
        </a:accent3>
        <a:accent4>
          <a:srgbClr val="000000"/>
        </a:accent4>
        <a:accent5>
          <a:srgbClr val="C0B9AB"/>
        </a:accent5>
        <a:accent6>
          <a:srgbClr val="5E7316"/>
        </a:accent6>
        <a:hlink>
          <a:srgbClr val="15616B"/>
        </a:hlink>
        <a:folHlink>
          <a:srgbClr val="807E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66"/>
        </a:accent1>
        <a:accent2>
          <a:srgbClr val="666514"/>
        </a:accent2>
        <a:accent3>
          <a:srgbClr val="FFFFFF"/>
        </a:accent3>
        <a:accent4>
          <a:srgbClr val="000000"/>
        </a:accent4>
        <a:accent5>
          <a:srgbClr val="C0AEB8"/>
        </a:accent5>
        <a:accent6>
          <a:srgbClr val="5C5B11"/>
        </a:accent6>
        <a:hlink>
          <a:srgbClr val="804733"/>
        </a:hlink>
        <a:folHlink>
          <a:srgbClr val="342E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4119"/>
        </a:accent1>
        <a:accent2>
          <a:srgbClr val="197280"/>
        </a:accent2>
        <a:accent3>
          <a:srgbClr val="FFFFFF"/>
        </a:accent3>
        <a:accent4>
          <a:srgbClr val="000000"/>
        </a:accent4>
        <a:accent5>
          <a:srgbClr val="C0B0AB"/>
        </a:accent5>
        <a:accent6>
          <a:srgbClr val="166773"/>
        </a:accent6>
        <a:hlink>
          <a:srgbClr val="5C3D70"/>
        </a:hlink>
        <a:folHlink>
          <a:srgbClr val="5E5C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4EC100"/>
        </a:accent1>
        <a:accent2>
          <a:srgbClr val="358400"/>
        </a:accent2>
        <a:accent3>
          <a:srgbClr val="FFFFFF"/>
        </a:accent3>
        <a:accent4>
          <a:srgbClr val="000000"/>
        </a:accent4>
        <a:accent5>
          <a:srgbClr val="B2DDAA"/>
        </a:accent5>
        <a:accent6>
          <a:srgbClr val="2F7700"/>
        </a:accent6>
        <a:hlink>
          <a:srgbClr val="296500"/>
        </a:hlink>
        <a:folHlink>
          <a:srgbClr val="4665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6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586614"/>
        </a:accent1>
        <a:accent2>
          <a:srgbClr val="295966"/>
        </a:accent2>
        <a:accent3>
          <a:srgbClr val="FFFFFF"/>
        </a:accent3>
        <a:accent4>
          <a:srgbClr val="000000"/>
        </a:accent4>
        <a:accent5>
          <a:srgbClr val="B4B8AA"/>
        </a:accent5>
        <a:accent6>
          <a:srgbClr val="24505C"/>
        </a:accent6>
        <a:hlink>
          <a:srgbClr val="735F22"/>
        </a:hlink>
        <a:folHlink>
          <a:srgbClr val="3A73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7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406B"/>
        </a:accent1>
        <a:accent2>
          <a:srgbClr val="804E33"/>
        </a:accent2>
        <a:accent3>
          <a:srgbClr val="FFFFFF"/>
        </a:accent3>
        <a:accent4>
          <a:srgbClr val="000000"/>
        </a:accent4>
        <a:accent5>
          <a:srgbClr val="C0AFBA"/>
        </a:accent5>
        <a:accent6>
          <a:srgbClr val="73462D"/>
        </a:accent6>
        <a:hlink>
          <a:srgbClr val="356614"/>
        </a:hlink>
        <a:folHlink>
          <a:srgbClr val="3A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C3F48"/>
        </a:accent1>
        <a:accent2>
          <a:srgbClr val="3D7317"/>
        </a:accent2>
        <a:accent3>
          <a:srgbClr val="FFFFFF"/>
        </a:accent3>
        <a:accent4>
          <a:srgbClr val="000000"/>
        </a:accent4>
        <a:accent5>
          <a:srgbClr val="C5AFB1"/>
        </a:accent5>
        <a:accent6>
          <a:srgbClr val="366814"/>
        </a:accent6>
        <a:hlink>
          <a:srgbClr val="404080"/>
        </a:hlink>
        <a:folHlink>
          <a:srgbClr val="7363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00A5C9"/>
        </a:accent1>
        <a:accent2>
          <a:srgbClr val="427D89"/>
        </a:accent2>
        <a:accent3>
          <a:srgbClr val="FFFFFF"/>
        </a:accent3>
        <a:accent4>
          <a:srgbClr val="000000"/>
        </a:accent4>
        <a:accent5>
          <a:srgbClr val="AACFE1"/>
        </a:accent5>
        <a:accent6>
          <a:srgbClr val="3B717C"/>
        </a:accent6>
        <a:hlink>
          <a:srgbClr val="006880"/>
        </a:hlink>
        <a:folHlink>
          <a:srgbClr val="005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1F5499"/>
        </a:accent1>
        <a:accent2>
          <a:srgbClr val="1D8019"/>
        </a:accent2>
        <a:accent3>
          <a:srgbClr val="FFFFFF"/>
        </a:accent3>
        <a:accent4>
          <a:srgbClr val="000000"/>
        </a:accent4>
        <a:accent5>
          <a:srgbClr val="ABB3CA"/>
        </a:accent5>
        <a:accent6>
          <a:srgbClr val="197316"/>
        </a:accent6>
        <a:hlink>
          <a:srgbClr val="218BA3"/>
        </a:hlink>
        <a:folHlink>
          <a:srgbClr val="574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3B"/>
        </a:accent1>
        <a:accent2>
          <a:srgbClr val="196D80"/>
        </a:accent2>
        <a:accent3>
          <a:srgbClr val="FFFFFF"/>
        </a:accent3>
        <a:accent4>
          <a:srgbClr val="000000"/>
        </a:accent4>
        <a:accent5>
          <a:srgbClr val="C0AEAF"/>
        </a:accent5>
        <a:accent6>
          <a:srgbClr val="166273"/>
        </a:accent6>
        <a:hlink>
          <a:srgbClr val="805519"/>
        </a:hlink>
        <a:folHlink>
          <a:srgbClr val="8039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666514"/>
        </a:accent1>
        <a:accent2>
          <a:srgbClr val="145766"/>
        </a:accent2>
        <a:accent3>
          <a:srgbClr val="FFFFFF"/>
        </a:accent3>
        <a:accent4>
          <a:srgbClr val="000000"/>
        </a:accent4>
        <a:accent5>
          <a:srgbClr val="B8B8AA"/>
        </a:accent5>
        <a:accent6>
          <a:srgbClr val="114E5C"/>
        </a:accent6>
        <a:hlink>
          <a:srgbClr val="664029"/>
        </a:hlink>
        <a:folHlink>
          <a:srgbClr val="5C347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Default Design">
  <a:themeElements>
    <a:clrScheme name="1_Default Design 2">
      <a:dk1>
        <a:srgbClr val="000000"/>
      </a:dk1>
      <a:lt1>
        <a:srgbClr val="CCCCCC"/>
      </a:lt1>
      <a:dk2>
        <a:srgbClr val="000000"/>
      </a:dk2>
      <a:lt2>
        <a:srgbClr val="666666"/>
      </a:lt2>
      <a:accent1>
        <a:srgbClr val="803962"/>
      </a:accent1>
      <a:accent2>
        <a:srgbClr val="804A26"/>
      </a:accent2>
      <a:accent3>
        <a:srgbClr val="E2E2E2"/>
      </a:accent3>
      <a:accent4>
        <a:srgbClr val="000000"/>
      </a:accent4>
      <a:accent5>
        <a:srgbClr val="C0AEB7"/>
      </a:accent5>
      <a:accent6>
        <a:srgbClr val="734221"/>
      </a:accent6>
      <a:hlink>
        <a:srgbClr val="803939"/>
      </a:hlink>
      <a:folHlink>
        <a:srgbClr val="6E5D2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E03F3F"/>
        </a:accent1>
        <a:accent2>
          <a:srgbClr val="A31A1A"/>
        </a:accent2>
        <a:accent3>
          <a:srgbClr val="E2E2E2"/>
        </a:accent3>
        <a:accent4>
          <a:srgbClr val="000000"/>
        </a:accent4>
        <a:accent5>
          <a:srgbClr val="EDAFAF"/>
        </a:accent5>
        <a:accent6>
          <a:srgbClr val="931616"/>
        </a:accent6>
        <a:hlink>
          <a:srgbClr val="661010"/>
        </a:hlink>
        <a:folHlink>
          <a:srgbClr val="854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62"/>
        </a:accent1>
        <a:accent2>
          <a:srgbClr val="804A26"/>
        </a:accent2>
        <a:accent3>
          <a:srgbClr val="E2E2E2"/>
        </a:accent3>
        <a:accent4>
          <a:srgbClr val="000000"/>
        </a:accent4>
        <a:accent5>
          <a:srgbClr val="C0AEB7"/>
        </a:accent5>
        <a:accent6>
          <a:srgbClr val="734221"/>
        </a:accent6>
        <a:hlink>
          <a:srgbClr val="803939"/>
        </a:hlink>
        <a:folHlink>
          <a:srgbClr val="6E5D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335966"/>
        </a:accent1>
        <a:accent2>
          <a:srgbClr val="803939"/>
        </a:accent2>
        <a:accent3>
          <a:srgbClr val="E2E2E2"/>
        </a:accent3>
        <a:accent4>
          <a:srgbClr val="000000"/>
        </a:accent4>
        <a:accent5>
          <a:srgbClr val="ADB5B8"/>
        </a:accent5>
        <a:accent6>
          <a:srgbClr val="733333"/>
        </a:accent6>
        <a:hlink>
          <a:srgbClr val="526614"/>
        </a:hlink>
        <a:folHlink>
          <a:srgbClr val="55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39"/>
        </a:accent1>
        <a:accent2>
          <a:srgbClr val="736017"/>
        </a:accent2>
        <a:accent3>
          <a:srgbClr val="E2E2E2"/>
        </a:accent3>
        <a:accent4>
          <a:srgbClr val="000000"/>
        </a:accent4>
        <a:accent5>
          <a:srgbClr val="C0AEAE"/>
        </a:accent5>
        <a:accent6>
          <a:srgbClr val="685614"/>
        </a:accent6>
        <a:hlink>
          <a:srgbClr val="4A4080"/>
        </a:hlink>
        <a:folHlink>
          <a:srgbClr val="1466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ECEC00"/>
        </a:accent1>
        <a:accent2>
          <a:srgbClr val="E6CB00"/>
        </a:accent2>
        <a:accent3>
          <a:srgbClr val="E2E2E2"/>
        </a:accent3>
        <a:accent4>
          <a:srgbClr val="000000"/>
        </a:accent4>
        <a:accent5>
          <a:srgbClr val="F4F4AA"/>
        </a:accent5>
        <a:accent6>
          <a:srgbClr val="D0B800"/>
        </a:accent6>
        <a:hlink>
          <a:srgbClr val="837D00"/>
        </a:hlink>
        <a:folHlink>
          <a:srgbClr val="A39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6919"/>
        </a:accent1>
        <a:accent2>
          <a:srgbClr val="688019"/>
        </a:accent2>
        <a:accent3>
          <a:srgbClr val="E2E2E2"/>
        </a:accent3>
        <a:accent4>
          <a:srgbClr val="000000"/>
        </a:accent4>
        <a:accent5>
          <a:srgbClr val="C0B9AB"/>
        </a:accent5>
        <a:accent6>
          <a:srgbClr val="5E7316"/>
        </a:accent6>
        <a:hlink>
          <a:srgbClr val="15616B"/>
        </a:hlink>
        <a:folHlink>
          <a:srgbClr val="807E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66"/>
        </a:accent1>
        <a:accent2>
          <a:srgbClr val="666514"/>
        </a:accent2>
        <a:accent3>
          <a:srgbClr val="E2E2E2"/>
        </a:accent3>
        <a:accent4>
          <a:srgbClr val="000000"/>
        </a:accent4>
        <a:accent5>
          <a:srgbClr val="C0AEB8"/>
        </a:accent5>
        <a:accent6>
          <a:srgbClr val="5C5B11"/>
        </a:accent6>
        <a:hlink>
          <a:srgbClr val="804733"/>
        </a:hlink>
        <a:folHlink>
          <a:srgbClr val="342E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4119"/>
        </a:accent1>
        <a:accent2>
          <a:srgbClr val="197280"/>
        </a:accent2>
        <a:accent3>
          <a:srgbClr val="E2E2E2"/>
        </a:accent3>
        <a:accent4>
          <a:srgbClr val="000000"/>
        </a:accent4>
        <a:accent5>
          <a:srgbClr val="C0B0AB"/>
        </a:accent5>
        <a:accent6>
          <a:srgbClr val="166773"/>
        </a:accent6>
        <a:hlink>
          <a:srgbClr val="5C3D70"/>
        </a:hlink>
        <a:folHlink>
          <a:srgbClr val="5E5C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4EC100"/>
        </a:accent1>
        <a:accent2>
          <a:srgbClr val="358400"/>
        </a:accent2>
        <a:accent3>
          <a:srgbClr val="E2E2E2"/>
        </a:accent3>
        <a:accent4>
          <a:srgbClr val="000000"/>
        </a:accent4>
        <a:accent5>
          <a:srgbClr val="B2DDAA"/>
        </a:accent5>
        <a:accent6>
          <a:srgbClr val="2F7700"/>
        </a:accent6>
        <a:hlink>
          <a:srgbClr val="296500"/>
        </a:hlink>
        <a:folHlink>
          <a:srgbClr val="4665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586614"/>
        </a:accent1>
        <a:accent2>
          <a:srgbClr val="295966"/>
        </a:accent2>
        <a:accent3>
          <a:srgbClr val="E2E2E2"/>
        </a:accent3>
        <a:accent4>
          <a:srgbClr val="000000"/>
        </a:accent4>
        <a:accent5>
          <a:srgbClr val="B4B8AA"/>
        </a:accent5>
        <a:accent6>
          <a:srgbClr val="24505C"/>
        </a:accent6>
        <a:hlink>
          <a:srgbClr val="735F22"/>
        </a:hlink>
        <a:folHlink>
          <a:srgbClr val="3A73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406B"/>
        </a:accent1>
        <a:accent2>
          <a:srgbClr val="804E33"/>
        </a:accent2>
        <a:accent3>
          <a:srgbClr val="E2E2E2"/>
        </a:accent3>
        <a:accent4>
          <a:srgbClr val="000000"/>
        </a:accent4>
        <a:accent5>
          <a:srgbClr val="C0AFBA"/>
        </a:accent5>
        <a:accent6>
          <a:srgbClr val="73462D"/>
        </a:accent6>
        <a:hlink>
          <a:srgbClr val="356614"/>
        </a:hlink>
        <a:folHlink>
          <a:srgbClr val="3A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C3F48"/>
        </a:accent1>
        <a:accent2>
          <a:srgbClr val="3D7317"/>
        </a:accent2>
        <a:accent3>
          <a:srgbClr val="E2E2E2"/>
        </a:accent3>
        <a:accent4>
          <a:srgbClr val="000000"/>
        </a:accent4>
        <a:accent5>
          <a:srgbClr val="C5AFB1"/>
        </a:accent5>
        <a:accent6>
          <a:srgbClr val="366814"/>
        </a:accent6>
        <a:hlink>
          <a:srgbClr val="404080"/>
        </a:hlink>
        <a:folHlink>
          <a:srgbClr val="7363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00A5C9"/>
        </a:accent1>
        <a:accent2>
          <a:srgbClr val="427D89"/>
        </a:accent2>
        <a:accent3>
          <a:srgbClr val="E2E2E2"/>
        </a:accent3>
        <a:accent4>
          <a:srgbClr val="000000"/>
        </a:accent4>
        <a:accent5>
          <a:srgbClr val="AACFE1"/>
        </a:accent5>
        <a:accent6>
          <a:srgbClr val="3B717C"/>
        </a:accent6>
        <a:hlink>
          <a:srgbClr val="006880"/>
        </a:hlink>
        <a:folHlink>
          <a:srgbClr val="005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1F5499"/>
        </a:accent1>
        <a:accent2>
          <a:srgbClr val="1D8019"/>
        </a:accent2>
        <a:accent3>
          <a:srgbClr val="E2E2E2"/>
        </a:accent3>
        <a:accent4>
          <a:srgbClr val="000000"/>
        </a:accent4>
        <a:accent5>
          <a:srgbClr val="ABB3CA"/>
        </a:accent5>
        <a:accent6>
          <a:srgbClr val="197316"/>
        </a:accent6>
        <a:hlink>
          <a:srgbClr val="218BA3"/>
        </a:hlink>
        <a:folHlink>
          <a:srgbClr val="574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3B"/>
        </a:accent1>
        <a:accent2>
          <a:srgbClr val="196D80"/>
        </a:accent2>
        <a:accent3>
          <a:srgbClr val="E2E2E2"/>
        </a:accent3>
        <a:accent4>
          <a:srgbClr val="000000"/>
        </a:accent4>
        <a:accent5>
          <a:srgbClr val="C0AEAF"/>
        </a:accent5>
        <a:accent6>
          <a:srgbClr val="166273"/>
        </a:accent6>
        <a:hlink>
          <a:srgbClr val="805519"/>
        </a:hlink>
        <a:folHlink>
          <a:srgbClr val="8039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666514"/>
        </a:accent1>
        <a:accent2>
          <a:srgbClr val="145766"/>
        </a:accent2>
        <a:accent3>
          <a:srgbClr val="E2E2E2"/>
        </a:accent3>
        <a:accent4>
          <a:srgbClr val="000000"/>
        </a:accent4>
        <a:accent5>
          <a:srgbClr val="B8B8AA"/>
        </a:accent5>
        <a:accent6>
          <a:srgbClr val="114E5C"/>
        </a:accent6>
        <a:hlink>
          <a:srgbClr val="664029"/>
        </a:hlink>
        <a:folHlink>
          <a:srgbClr val="5C34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7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03F3F"/>
        </a:accent1>
        <a:accent2>
          <a:srgbClr val="A31A1A"/>
        </a:accent2>
        <a:accent3>
          <a:srgbClr val="FFFFFF"/>
        </a:accent3>
        <a:accent4>
          <a:srgbClr val="000000"/>
        </a:accent4>
        <a:accent5>
          <a:srgbClr val="EDAFAF"/>
        </a:accent5>
        <a:accent6>
          <a:srgbClr val="931616"/>
        </a:accent6>
        <a:hlink>
          <a:srgbClr val="661010"/>
        </a:hlink>
        <a:folHlink>
          <a:srgbClr val="854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62"/>
        </a:accent1>
        <a:accent2>
          <a:srgbClr val="804A26"/>
        </a:accent2>
        <a:accent3>
          <a:srgbClr val="FFFFFF"/>
        </a:accent3>
        <a:accent4>
          <a:srgbClr val="000000"/>
        </a:accent4>
        <a:accent5>
          <a:srgbClr val="C0AEB7"/>
        </a:accent5>
        <a:accent6>
          <a:srgbClr val="734221"/>
        </a:accent6>
        <a:hlink>
          <a:srgbClr val="803939"/>
        </a:hlink>
        <a:folHlink>
          <a:srgbClr val="6E5D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335966"/>
        </a:accent1>
        <a:accent2>
          <a:srgbClr val="803939"/>
        </a:accent2>
        <a:accent3>
          <a:srgbClr val="FFFFFF"/>
        </a:accent3>
        <a:accent4>
          <a:srgbClr val="000000"/>
        </a:accent4>
        <a:accent5>
          <a:srgbClr val="ADB5B8"/>
        </a:accent5>
        <a:accent6>
          <a:srgbClr val="733333"/>
        </a:accent6>
        <a:hlink>
          <a:srgbClr val="526614"/>
        </a:hlink>
        <a:folHlink>
          <a:srgbClr val="55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39"/>
        </a:accent1>
        <a:accent2>
          <a:srgbClr val="736017"/>
        </a:accent2>
        <a:accent3>
          <a:srgbClr val="FFFFFF"/>
        </a:accent3>
        <a:accent4>
          <a:srgbClr val="000000"/>
        </a:accent4>
        <a:accent5>
          <a:srgbClr val="C0AEAE"/>
        </a:accent5>
        <a:accent6>
          <a:srgbClr val="685614"/>
        </a:accent6>
        <a:hlink>
          <a:srgbClr val="4A4080"/>
        </a:hlink>
        <a:folHlink>
          <a:srgbClr val="1466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CEC00"/>
        </a:accent1>
        <a:accent2>
          <a:srgbClr val="E6CB00"/>
        </a:accent2>
        <a:accent3>
          <a:srgbClr val="FFFFFF"/>
        </a:accent3>
        <a:accent4>
          <a:srgbClr val="000000"/>
        </a:accent4>
        <a:accent5>
          <a:srgbClr val="F4F4AA"/>
        </a:accent5>
        <a:accent6>
          <a:srgbClr val="D0B800"/>
        </a:accent6>
        <a:hlink>
          <a:srgbClr val="837D00"/>
        </a:hlink>
        <a:folHlink>
          <a:srgbClr val="A39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6919"/>
        </a:accent1>
        <a:accent2>
          <a:srgbClr val="688019"/>
        </a:accent2>
        <a:accent3>
          <a:srgbClr val="FFFFFF"/>
        </a:accent3>
        <a:accent4>
          <a:srgbClr val="000000"/>
        </a:accent4>
        <a:accent5>
          <a:srgbClr val="C0B9AB"/>
        </a:accent5>
        <a:accent6>
          <a:srgbClr val="5E7316"/>
        </a:accent6>
        <a:hlink>
          <a:srgbClr val="15616B"/>
        </a:hlink>
        <a:folHlink>
          <a:srgbClr val="807E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66"/>
        </a:accent1>
        <a:accent2>
          <a:srgbClr val="666514"/>
        </a:accent2>
        <a:accent3>
          <a:srgbClr val="FFFFFF"/>
        </a:accent3>
        <a:accent4>
          <a:srgbClr val="000000"/>
        </a:accent4>
        <a:accent5>
          <a:srgbClr val="C0AEB8"/>
        </a:accent5>
        <a:accent6>
          <a:srgbClr val="5C5B11"/>
        </a:accent6>
        <a:hlink>
          <a:srgbClr val="804733"/>
        </a:hlink>
        <a:folHlink>
          <a:srgbClr val="342E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4119"/>
        </a:accent1>
        <a:accent2>
          <a:srgbClr val="197280"/>
        </a:accent2>
        <a:accent3>
          <a:srgbClr val="FFFFFF"/>
        </a:accent3>
        <a:accent4>
          <a:srgbClr val="000000"/>
        </a:accent4>
        <a:accent5>
          <a:srgbClr val="C0B0AB"/>
        </a:accent5>
        <a:accent6>
          <a:srgbClr val="166773"/>
        </a:accent6>
        <a:hlink>
          <a:srgbClr val="5C3D70"/>
        </a:hlink>
        <a:folHlink>
          <a:srgbClr val="5E5C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4EC100"/>
        </a:accent1>
        <a:accent2>
          <a:srgbClr val="358400"/>
        </a:accent2>
        <a:accent3>
          <a:srgbClr val="FFFFFF"/>
        </a:accent3>
        <a:accent4>
          <a:srgbClr val="000000"/>
        </a:accent4>
        <a:accent5>
          <a:srgbClr val="B2DDAA"/>
        </a:accent5>
        <a:accent6>
          <a:srgbClr val="2F7700"/>
        </a:accent6>
        <a:hlink>
          <a:srgbClr val="296500"/>
        </a:hlink>
        <a:folHlink>
          <a:srgbClr val="4665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6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586614"/>
        </a:accent1>
        <a:accent2>
          <a:srgbClr val="295966"/>
        </a:accent2>
        <a:accent3>
          <a:srgbClr val="FFFFFF"/>
        </a:accent3>
        <a:accent4>
          <a:srgbClr val="000000"/>
        </a:accent4>
        <a:accent5>
          <a:srgbClr val="B4B8AA"/>
        </a:accent5>
        <a:accent6>
          <a:srgbClr val="24505C"/>
        </a:accent6>
        <a:hlink>
          <a:srgbClr val="735F22"/>
        </a:hlink>
        <a:folHlink>
          <a:srgbClr val="3A73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7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406B"/>
        </a:accent1>
        <a:accent2>
          <a:srgbClr val="804E33"/>
        </a:accent2>
        <a:accent3>
          <a:srgbClr val="FFFFFF"/>
        </a:accent3>
        <a:accent4>
          <a:srgbClr val="000000"/>
        </a:accent4>
        <a:accent5>
          <a:srgbClr val="C0AFBA"/>
        </a:accent5>
        <a:accent6>
          <a:srgbClr val="73462D"/>
        </a:accent6>
        <a:hlink>
          <a:srgbClr val="356614"/>
        </a:hlink>
        <a:folHlink>
          <a:srgbClr val="3A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C3F48"/>
        </a:accent1>
        <a:accent2>
          <a:srgbClr val="3D7317"/>
        </a:accent2>
        <a:accent3>
          <a:srgbClr val="FFFFFF"/>
        </a:accent3>
        <a:accent4>
          <a:srgbClr val="000000"/>
        </a:accent4>
        <a:accent5>
          <a:srgbClr val="C5AFB1"/>
        </a:accent5>
        <a:accent6>
          <a:srgbClr val="366814"/>
        </a:accent6>
        <a:hlink>
          <a:srgbClr val="404080"/>
        </a:hlink>
        <a:folHlink>
          <a:srgbClr val="7363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00A5C9"/>
        </a:accent1>
        <a:accent2>
          <a:srgbClr val="427D89"/>
        </a:accent2>
        <a:accent3>
          <a:srgbClr val="FFFFFF"/>
        </a:accent3>
        <a:accent4>
          <a:srgbClr val="000000"/>
        </a:accent4>
        <a:accent5>
          <a:srgbClr val="AACFE1"/>
        </a:accent5>
        <a:accent6>
          <a:srgbClr val="3B717C"/>
        </a:accent6>
        <a:hlink>
          <a:srgbClr val="006880"/>
        </a:hlink>
        <a:folHlink>
          <a:srgbClr val="005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1F5499"/>
        </a:accent1>
        <a:accent2>
          <a:srgbClr val="1D8019"/>
        </a:accent2>
        <a:accent3>
          <a:srgbClr val="FFFFFF"/>
        </a:accent3>
        <a:accent4>
          <a:srgbClr val="000000"/>
        </a:accent4>
        <a:accent5>
          <a:srgbClr val="ABB3CA"/>
        </a:accent5>
        <a:accent6>
          <a:srgbClr val="197316"/>
        </a:accent6>
        <a:hlink>
          <a:srgbClr val="218BA3"/>
        </a:hlink>
        <a:folHlink>
          <a:srgbClr val="574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3B"/>
        </a:accent1>
        <a:accent2>
          <a:srgbClr val="196D80"/>
        </a:accent2>
        <a:accent3>
          <a:srgbClr val="FFFFFF"/>
        </a:accent3>
        <a:accent4>
          <a:srgbClr val="000000"/>
        </a:accent4>
        <a:accent5>
          <a:srgbClr val="C0AEAF"/>
        </a:accent5>
        <a:accent6>
          <a:srgbClr val="166273"/>
        </a:accent6>
        <a:hlink>
          <a:srgbClr val="805519"/>
        </a:hlink>
        <a:folHlink>
          <a:srgbClr val="8039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666514"/>
        </a:accent1>
        <a:accent2>
          <a:srgbClr val="145766"/>
        </a:accent2>
        <a:accent3>
          <a:srgbClr val="FFFFFF"/>
        </a:accent3>
        <a:accent4>
          <a:srgbClr val="000000"/>
        </a:accent4>
        <a:accent5>
          <a:srgbClr val="B8B8AA"/>
        </a:accent5>
        <a:accent6>
          <a:srgbClr val="114E5C"/>
        </a:accent6>
        <a:hlink>
          <a:srgbClr val="664029"/>
        </a:hlink>
        <a:folHlink>
          <a:srgbClr val="5C347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Hrvatska6">
  <a:themeElements>
    <a:clrScheme name="Office tema 14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6759B2"/>
      </a:accent1>
      <a:accent2>
        <a:srgbClr val="00708C"/>
      </a:accent2>
      <a:accent3>
        <a:srgbClr val="FFFFFF"/>
      </a:accent3>
      <a:accent4>
        <a:srgbClr val="000000"/>
      </a:accent4>
      <a:accent5>
        <a:srgbClr val="B8B5D5"/>
      </a:accent5>
      <a:accent6>
        <a:srgbClr val="00657E"/>
      </a:accent6>
      <a:hlink>
        <a:srgbClr val="0048A6"/>
      </a:hlink>
      <a:folHlink>
        <a:srgbClr val="742E99"/>
      </a:folHlink>
    </a:clrScheme>
    <a:fontScheme name="Office tem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ema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Default Design">
  <a:themeElements>
    <a:clrScheme name="1_Default Design 14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6759B2"/>
      </a:accent1>
      <a:accent2>
        <a:srgbClr val="00708C"/>
      </a:accent2>
      <a:accent3>
        <a:srgbClr val="FFFFFF"/>
      </a:accent3>
      <a:accent4>
        <a:srgbClr val="000000"/>
      </a:accent4>
      <a:accent5>
        <a:srgbClr val="B8B5D5"/>
      </a:accent5>
      <a:accent6>
        <a:srgbClr val="00657E"/>
      </a:accent6>
      <a:hlink>
        <a:srgbClr val="0048A6"/>
      </a:hlink>
      <a:folHlink>
        <a:srgbClr val="742E99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Portugal">
  <a:themeElements>
    <a:clrScheme name="Default Design 2">
      <a:dk1>
        <a:srgbClr val="000000"/>
      </a:dk1>
      <a:lt1>
        <a:srgbClr val="FFCCCC"/>
      </a:lt1>
      <a:dk2>
        <a:srgbClr val="000000"/>
      </a:dk2>
      <a:lt2>
        <a:srgbClr val="B2B2B2"/>
      </a:lt2>
      <a:accent1>
        <a:srgbClr val="8C512A"/>
      </a:accent1>
      <a:accent2>
        <a:srgbClr val="8C386B"/>
      </a:accent2>
      <a:accent3>
        <a:srgbClr val="FFE2E2"/>
      </a:accent3>
      <a:accent4>
        <a:srgbClr val="000000"/>
      </a:accent4>
      <a:accent5>
        <a:srgbClr val="C5B3AC"/>
      </a:accent5>
      <a:accent6>
        <a:srgbClr val="7E3260"/>
      </a:accent6>
      <a:hlink>
        <a:srgbClr val="8C2323"/>
      </a:hlink>
      <a:folHlink>
        <a:srgbClr val="63338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B23636"/>
        </a:accent1>
        <a:accent2>
          <a:srgbClr val="A63249"/>
        </a:accent2>
        <a:accent3>
          <a:srgbClr val="FFE2E2"/>
        </a:accent3>
        <a:accent4>
          <a:srgbClr val="000000"/>
        </a:accent4>
        <a:accent5>
          <a:srgbClr val="D5AEAE"/>
        </a:accent5>
        <a:accent6>
          <a:srgbClr val="962C41"/>
        </a:accent6>
        <a:hlink>
          <a:srgbClr val="990000"/>
        </a:hlink>
        <a:folHlink>
          <a:srgbClr val="8C00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8C512A"/>
        </a:accent1>
        <a:accent2>
          <a:srgbClr val="8C386B"/>
        </a:accent2>
        <a:accent3>
          <a:srgbClr val="FFE2E2"/>
        </a:accent3>
        <a:accent4>
          <a:srgbClr val="000000"/>
        </a:accent4>
        <a:accent5>
          <a:srgbClr val="C5B3AC"/>
        </a:accent5>
        <a:accent6>
          <a:srgbClr val="7E3260"/>
        </a:accent6>
        <a:hlink>
          <a:srgbClr val="8C2323"/>
        </a:hlink>
        <a:folHlink>
          <a:srgbClr val="63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00698C"/>
        </a:accent1>
        <a:accent2>
          <a:srgbClr val="A63232"/>
        </a:accent2>
        <a:accent3>
          <a:srgbClr val="FFE2E2"/>
        </a:accent3>
        <a:accent4>
          <a:srgbClr val="000000"/>
        </a:accent4>
        <a:accent5>
          <a:srgbClr val="AAB9C5"/>
        </a:accent5>
        <a:accent6>
          <a:srgbClr val="962C2C"/>
        </a:accent6>
        <a:hlink>
          <a:srgbClr val="335280"/>
        </a:hlink>
        <a:folHlink>
          <a:srgbClr val="4B5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735C00"/>
        </a:accent1>
        <a:accent2>
          <a:srgbClr val="217321"/>
        </a:accent2>
        <a:accent3>
          <a:srgbClr val="FFE2E2"/>
        </a:accent3>
        <a:accent4>
          <a:srgbClr val="000000"/>
        </a:accent4>
        <a:accent5>
          <a:srgbClr val="BCB5AA"/>
        </a:accent5>
        <a:accent6>
          <a:srgbClr val="1D681D"/>
        </a:accent6>
        <a:hlink>
          <a:srgbClr val="403380"/>
        </a:hlink>
        <a:folHlink>
          <a:srgbClr val="8C23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3636"/>
        </a:accent1>
        <a:accent2>
          <a:srgbClr val="A63249"/>
        </a:accent2>
        <a:accent3>
          <a:srgbClr val="FFFFFF"/>
        </a:accent3>
        <a:accent4>
          <a:srgbClr val="000000"/>
        </a:accent4>
        <a:accent5>
          <a:srgbClr val="D5AEAE"/>
        </a:accent5>
        <a:accent6>
          <a:srgbClr val="962C41"/>
        </a:accent6>
        <a:hlink>
          <a:srgbClr val="990000"/>
        </a:hlink>
        <a:folHlink>
          <a:srgbClr val="8C00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C512A"/>
        </a:accent1>
        <a:accent2>
          <a:srgbClr val="8C386B"/>
        </a:accent2>
        <a:accent3>
          <a:srgbClr val="FFFFFF"/>
        </a:accent3>
        <a:accent4>
          <a:srgbClr val="000000"/>
        </a:accent4>
        <a:accent5>
          <a:srgbClr val="C5B3AC"/>
        </a:accent5>
        <a:accent6>
          <a:srgbClr val="7E3260"/>
        </a:accent6>
        <a:hlink>
          <a:srgbClr val="8C2323"/>
        </a:hlink>
        <a:folHlink>
          <a:srgbClr val="63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98C"/>
        </a:accent1>
        <a:accent2>
          <a:srgbClr val="A63232"/>
        </a:accent2>
        <a:accent3>
          <a:srgbClr val="FFFFFF"/>
        </a:accent3>
        <a:accent4>
          <a:srgbClr val="000000"/>
        </a:accent4>
        <a:accent5>
          <a:srgbClr val="AAB9C5"/>
        </a:accent5>
        <a:accent6>
          <a:srgbClr val="962C2C"/>
        </a:accent6>
        <a:hlink>
          <a:srgbClr val="335280"/>
        </a:hlink>
        <a:folHlink>
          <a:srgbClr val="4B5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35C00"/>
        </a:accent1>
        <a:accent2>
          <a:srgbClr val="217321"/>
        </a:accent2>
        <a:accent3>
          <a:srgbClr val="FFFFFF"/>
        </a:accent3>
        <a:accent4>
          <a:srgbClr val="000000"/>
        </a:accent4>
        <a:accent5>
          <a:srgbClr val="BCB5AA"/>
        </a:accent5>
        <a:accent6>
          <a:srgbClr val="1D681D"/>
        </a:accent6>
        <a:hlink>
          <a:srgbClr val="403380"/>
        </a:hlink>
        <a:folHlink>
          <a:srgbClr val="8C232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9_Default Design">
  <a:themeElements>
    <a:clrScheme name="1_Default Design 2">
      <a:dk1>
        <a:srgbClr val="000000"/>
      </a:dk1>
      <a:lt1>
        <a:srgbClr val="FFCCCC"/>
      </a:lt1>
      <a:dk2>
        <a:srgbClr val="000000"/>
      </a:dk2>
      <a:lt2>
        <a:srgbClr val="B2B2B2"/>
      </a:lt2>
      <a:accent1>
        <a:srgbClr val="8C512A"/>
      </a:accent1>
      <a:accent2>
        <a:srgbClr val="8C386B"/>
      </a:accent2>
      <a:accent3>
        <a:srgbClr val="FFE2E2"/>
      </a:accent3>
      <a:accent4>
        <a:srgbClr val="000000"/>
      </a:accent4>
      <a:accent5>
        <a:srgbClr val="C5B3AC"/>
      </a:accent5>
      <a:accent6>
        <a:srgbClr val="7E3260"/>
      </a:accent6>
      <a:hlink>
        <a:srgbClr val="8C2323"/>
      </a:hlink>
      <a:folHlink>
        <a:srgbClr val="63338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B23636"/>
        </a:accent1>
        <a:accent2>
          <a:srgbClr val="A63249"/>
        </a:accent2>
        <a:accent3>
          <a:srgbClr val="FFE2E2"/>
        </a:accent3>
        <a:accent4>
          <a:srgbClr val="000000"/>
        </a:accent4>
        <a:accent5>
          <a:srgbClr val="D5AEAE"/>
        </a:accent5>
        <a:accent6>
          <a:srgbClr val="962C41"/>
        </a:accent6>
        <a:hlink>
          <a:srgbClr val="990000"/>
        </a:hlink>
        <a:folHlink>
          <a:srgbClr val="8C00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8C512A"/>
        </a:accent1>
        <a:accent2>
          <a:srgbClr val="8C386B"/>
        </a:accent2>
        <a:accent3>
          <a:srgbClr val="FFE2E2"/>
        </a:accent3>
        <a:accent4>
          <a:srgbClr val="000000"/>
        </a:accent4>
        <a:accent5>
          <a:srgbClr val="C5B3AC"/>
        </a:accent5>
        <a:accent6>
          <a:srgbClr val="7E3260"/>
        </a:accent6>
        <a:hlink>
          <a:srgbClr val="8C2323"/>
        </a:hlink>
        <a:folHlink>
          <a:srgbClr val="63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00698C"/>
        </a:accent1>
        <a:accent2>
          <a:srgbClr val="A63232"/>
        </a:accent2>
        <a:accent3>
          <a:srgbClr val="FFE2E2"/>
        </a:accent3>
        <a:accent4>
          <a:srgbClr val="000000"/>
        </a:accent4>
        <a:accent5>
          <a:srgbClr val="AAB9C5"/>
        </a:accent5>
        <a:accent6>
          <a:srgbClr val="962C2C"/>
        </a:accent6>
        <a:hlink>
          <a:srgbClr val="335280"/>
        </a:hlink>
        <a:folHlink>
          <a:srgbClr val="4B5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735C00"/>
        </a:accent1>
        <a:accent2>
          <a:srgbClr val="217321"/>
        </a:accent2>
        <a:accent3>
          <a:srgbClr val="FFE2E2"/>
        </a:accent3>
        <a:accent4>
          <a:srgbClr val="000000"/>
        </a:accent4>
        <a:accent5>
          <a:srgbClr val="BCB5AA"/>
        </a:accent5>
        <a:accent6>
          <a:srgbClr val="1D681D"/>
        </a:accent6>
        <a:hlink>
          <a:srgbClr val="403380"/>
        </a:hlink>
        <a:folHlink>
          <a:srgbClr val="8C23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3636"/>
        </a:accent1>
        <a:accent2>
          <a:srgbClr val="A63249"/>
        </a:accent2>
        <a:accent3>
          <a:srgbClr val="FFFFFF"/>
        </a:accent3>
        <a:accent4>
          <a:srgbClr val="000000"/>
        </a:accent4>
        <a:accent5>
          <a:srgbClr val="D5AEAE"/>
        </a:accent5>
        <a:accent6>
          <a:srgbClr val="962C41"/>
        </a:accent6>
        <a:hlink>
          <a:srgbClr val="990000"/>
        </a:hlink>
        <a:folHlink>
          <a:srgbClr val="8C00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C512A"/>
        </a:accent1>
        <a:accent2>
          <a:srgbClr val="8C386B"/>
        </a:accent2>
        <a:accent3>
          <a:srgbClr val="FFFFFF"/>
        </a:accent3>
        <a:accent4>
          <a:srgbClr val="000000"/>
        </a:accent4>
        <a:accent5>
          <a:srgbClr val="C5B3AC"/>
        </a:accent5>
        <a:accent6>
          <a:srgbClr val="7E3260"/>
        </a:accent6>
        <a:hlink>
          <a:srgbClr val="8C2323"/>
        </a:hlink>
        <a:folHlink>
          <a:srgbClr val="63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98C"/>
        </a:accent1>
        <a:accent2>
          <a:srgbClr val="A63232"/>
        </a:accent2>
        <a:accent3>
          <a:srgbClr val="FFFFFF"/>
        </a:accent3>
        <a:accent4>
          <a:srgbClr val="000000"/>
        </a:accent4>
        <a:accent5>
          <a:srgbClr val="AAB9C5"/>
        </a:accent5>
        <a:accent6>
          <a:srgbClr val="962C2C"/>
        </a:accent6>
        <a:hlink>
          <a:srgbClr val="335280"/>
        </a:hlink>
        <a:folHlink>
          <a:srgbClr val="4B5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35C00"/>
        </a:accent1>
        <a:accent2>
          <a:srgbClr val="217321"/>
        </a:accent2>
        <a:accent3>
          <a:srgbClr val="FFFFFF"/>
        </a:accent3>
        <a:accent4>
          <a:srgbClr val="000000"/>
        </a:accent4>
        <a:accent5>
          <a:srgbClr val="BCB5AA"/>
        </a:accent5>
        <a:accent6>
          <a:srgbClr val="1D681D"/>
        </a:accent6>
        <a:hlink>
          <a:srgbClr val="403380"/>
        </a:hlink>
        <a:folHlink>
          <a:srgbClr val="8C232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CCCCCC"/>
      </a:lt1>
      <a:dk2>
        <a:srgbClr val="000000"/>
      </a:dk2>
      <a:lt2>
        <a:srgbClr val="666666"/>
      </a:lt2>
      <a:accent1>
        <a:srgbClr val="803962"/>
      </a:accent1>
      <a:accent2>
        <a:srgbClr val="804A26"/>
      </a:accent2>
      <a:accent3>
        <a:srgbClr val="E2E2E2"/>
      </a:accent3>
      <a:accent4>
        <a:srgbClr val="000000"/>
      </a:accent4>
      <a:accent5>
        <a:srgbClr val="C0AEB7"/>
      </a:accent5>
      <a:accent6>
        <a:srgbClr val="734221"/>
      </a:accent6>
      <a:hlink>
        <a:srgbClr val="803939"/>
      </a:hlink>
      <a:folHlink>
        <a:srgbClr val="6E5D2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E03F3F"/>
        </a:accent1>
        <a:accent2>
          <a:srgbClr val="A31A1A"/>
        </a:accent2>
        <a:accent3>
          <a:srgbClr val="E2E2E2"/>
        </a:accent3>
        <a:accent4>
          <a:srgbClr val="000000"/>
        </a:accent4>
        <a:accent5>
          <a:srgbClr val="EDAFAF"/>
        </a:accent5>
        <a:accent6>
          <a:srgbClr val="931616"/>
        </a:accent6>
        <a:hlink>
          <a:srgbClr val="661010"/>
        </a:hlink>
        <a:folHlink>
          <a:srgbClr val="854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62"/>
        </a:accent1>
        <a:accent2>
          <a:srgbClr val="804A26"/>
        </a:accent2>
        <a:accent3>
          <a:srgbClr val="E2E2E2"/>
        </a:accent3>
        <a:accent4>
          <a:srgbClr val="000000"/>
        </a:accent4>
        <a:accent5>
          <a:srgbClr val="C0AEB7"/>
        </a:accent5>
        <a:accent6>
          <a:srgbClr val="734221"/>
        </a:accent6>
        <a:hlink>
          <a:srgbClr val="803939"/>
        </a:hlink>
        <a:folHlink>
          <a:srgbClr val="6E5D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335966"/>
        </a:accent1>
        <a:accent2>
          <a:srgbClr val="803939"/>
        </a:accent2>
        <a:accent3>
          <a:srgbClr val="E2E2E2"/>
        </a:accent3>
        <a:accent4>
          <a:srgbClr val="000000"/>
        </a:accent4>
        <a:accent5>
          <a:srgbClr val="ADB5B8"/>
        </a:accent5>
        <a:accent6>
          <a:srgbClr val="733333"/>
        </a:accent6>
        <a:hlink>
          <a:srgbClr val="526614"/>
        </a:hlink>
        <a:folHlink>
          <a:srgbClr val="55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39"/>
        </a:accent1>
        <a:accent2>
          <a:srgbClr val="736017"/>
        </a:accent2>
        <a:accent3>
          <a:srgbClr val="E2E2E2"/>
        </a:accent3>
        <a:accent4>
          <a:srgbClr val="000000"/>
        </a:accent4>
        <a:accent5>
          <a:srgbClr val="C0AEAE"/>
        </a:accent5>
        <a:accent6>
          <a:srgbClr val="685614"/>
        </a:accent6>
        <a:hlink>
          <a:srgbClr val="4A4080"/>
        </a:hlink>
        <a:folHlink>
          <a:srgbClr val="1466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ECEC00"/>
        </a:accent1>
        <a:accent2>
          <a:srgbClr val="E6CB00"/>
        </a:accent2>
        <a:accent3>
          <a:srgbClr val="E2E2E2"/>
        </a:accent3>
        <a:accent4>
          <a:srgbClr val="000000"/>
        </a:accent4>
        <a:accent5>
          <a:srgbClr val="F4F4AA"/>
        </a:accent5>
        <a:accent6>
          <a:srgbClr val="D0B800"/>
        </a:accent6>
        <a:hlink>
          <a:srgbClr val="837D00"/>
        </a:hlink>
        <a:folHlink>
          <a:srgbClr val="A39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6919"/>
        </a:accent1>
        <a:accent2>
          <a:srgbClr val="688019"/>
        </a:accent2>
        <a:accent3>
          <a:srgbClr val="E2E2E2"/>
        </a:accent3>
        <a:accent4>
          <a:srgbClr val="000000"/>
        </a:accent4>
        <a:accent5>
          <a:srgbClr val="C0B9AB"/>
        </a:accent5>
        <a:accent6>
          <a:srgbClr val="5E7316"/>
        </a:accent6>
        <a:hlink>
          <a:srgbClr val="15616B"/>
        </a:hlink>
        <a:folHlink>
          <a:srgbClr val="807E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66"/>
        </a:accent1>
        <a:accent2>
          <a:srgbClr val="666514"/>
        </a:accent2>
        <a:accent3>
          <a:srgbClr val="E2E2E2"/>
        </a:accent3>
        <a:accent4>
          <a:srgbClr val="000000"/>
        </a:accent4>
        <a:accent5>
          <a:srgbClr val="C0AEB8"/>
        </a:accent5>
        <a:accent6>
          <a:srgbClr val="5C5B11"/>
        </a:accent6>
        <a:hlink>
          <a:srgbClr val="804733"/>
        </a:hlink>
        <a:folHlink>
          <a:srgbClr val="342E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4119"/>
        </a:accent1>
        <a:accent2>
          <a:srgbClr val="197280"/>
        </a:accent2>
        <a:accent3>
          <a:srgbClr val="E2E2E2"/>
        </a:accent3>
        <a:accent4>
          <a:srgbClr val="000000"/>
        </a:accent4>
        <a:accent5>
          <a:srgbClr val="C0B0AB"/>
        </a:accent5>
        <a:accent6>
          <a:srgbClr val="166773"/>
        </a:accent6>
        <a:hlink>
          <a:srgbClr val="5C3D70"/>
        </a:hlink>
        <a:folHlink>
          <a:srgbClr val="5E5C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4EC100"/>
        </a:accent1>
        <a:accent2>
          <a:srgbClr val="358400"/>
        </a:accent2>
        <a:accent3>
          <a:srgbClr val="E2E2E2"/>
        </a:accent3>
        <a:accent4>
          <a:srgbClr val="000000"/>
        </a:accent4>
        <a:accent5>
          <a:srgbClr val="B2DDAA"/>
        </a:accent5>
        <a:accent6>
          <a:srgbClr val="2F7700"/>
        </a:accent6>
        <a:hlink>
          <a:srgbClr val="296500"/>
        </a:hlink>
        <a:folHlink>
          <a:srgbClr val="4665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586614"/>
        </a:accent1>
        <a:accent2>
          <a:srgbClr val="295966"/>
        </a:accent2>
        <a:accent3>
          <a:srgbClr val="E2E2E2"/>
        </a:accent3>
        <a:accent4>
          <a:srgbClr val="000000"/>
        </a:accent4>
        <a:accent5>
          <a:srgbClr val="B4B8AA"/>
        </a:accent5>
        <a:accent6>
          <a:srgbClr val="24505C"/>
        </a:accent6>
        <a:hlink>
          <a:srgbClr val="735F22"/>
        </a:hlink>
        <a:folHlink>
          <a:srgbClr val="3A73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406B"/>
        </a:accent1>
        <a:accent2>
          <a:srgbClr val="804E33"/>
        </a:accent2>
        <a:accent3>
          <a:srgbClr val="E2E2E2"/>
        </a:accent3>
        <a:accent4>
          <a:srgbClr val="000000"/>
        </a:accent4>
        <a:accent5>
          <a:srgbClr val="C0AFBA"/>
        </a:accent5>
        <a:accent6>
          <a:srgbClr val="73462D"/>
        </a:accent6>
        <a:hlink>
          <a:srgbClr val="356614"/>
        </a:hlink>
        <a:folHlink>
          <a:srgbClr val="3A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C3F48"/>
        </a:accent1>
        <a:accent2>
          <a:srgbClr val="3D7317"/>
        </a:accent2>
        <a:accent3>
          <a:srgbClr val="E2E2E2"/>
        </a:accent3>
        <a:accent4>
          <a:srgbClr val="000000"/>
        </a:accent4>
        <a:accent5>
          <a:srgbClr val="C5AFB1"/>
        </a:accent5>
        <a:accent6>
          <a:srgbClr val="366814"/>
        </a:accent6>
        <a:hlink>
          <a:srgbClr val="404080"/>
        </a:hlink>
        <a:folHlink>
          <a:srgbClr val="7363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00A5C9"/>
        </a:accent1>
        <a:accent2>
          <a:srgbClr val="427D89"/>
        </a:accent2>
        <a:accent3>
          <a:srgbClr val="E2E2E2"/>
        </a:accent3>
        <a:accent4>
          <a:srgbClr val="000000"/>
        </a:accent4>
        <a:accent5>
          <a:srgbClr val="AACFE1"/>
        </a:accent5>
        <a:accent6>
          <a:srgbClr val="3B717C"/>
        </a:accent6>
        <a:hlink>
          <a:srgbClr val="006880"/>
        </a:hlink>
        <a:folHlink>
          <a:srgbClr val="005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1F5499"/>
        </a:accent1>
        <a:accent2>
          <a:srgbClr val="1D8019"/>
        </a:accent2>
        <a:accent3>
          <a:srgbClr val="E2E2E2"/>
        </a:accent3>
        <a:accent4>
          <a:srgbClr val="000000"/>
        </a:accent4>
        <a:accent5>
          <a:srgbClr val="ABB3CA"/>
        </a:accent5>
        <a:accent6>
          <a:srgbClr val="197316"/>
        </a:accent6>
        <a:hlink>
          <a:srgbClr val="218BA3"/>
        </a:hlink>
        <a:folHlink>
          <a:srgbClr val="574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3B"/>
        </a:accent1>
        <a:accent2>
          <a:srgbClr val="196D80"/>
        </a:accent2>
        <a:accent3>
          <a:srgbClr val="E2E2E2"/>
        </a:accent3>
        <a:accent4>
          <a:srgbClr val="000000"/>
        </a:accent4>
        <a:accent5>
          <a:srgbClr val="C0AEAF"/>
        </a:accent5>
        <a:accent6>
          <a:srgbClr val="166273"/>
        </a:accent6>
        <a:hlink>
          <a:srgbClr val="805519"/>
        </a:hlink>
        <a:folHlink>
          <a:srgbClr val="8039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666514"/>
        </a:accent1>
        <a:accent2>
          <a:srgbClr val="145766"/>
        </a:accent2>
        <a:accent3>
          <a:srgbClr val="E2E2E2"/>
        </a:accent3>
        <a:accent4>
          <a:srgbClr val="000000"/>
        </a:accent4>
        <a:accent5>
          <a:srgbClr val="B8B8AA"/>
        </a:accent5>
        <a:accent6>
          <a:srgbClr val="114E5C"/>
        </a:accent6>
        <a:hlink>
          <a:srgbClr val="664029"/>
        </a:hlink>
        <a:folHlink>
          <a:srgbClr val="5C34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7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03F3F"/>
        </a:accent1>
        <a:accent2>
          <a:srgbClr val="A31A1A"/>
        </a:accent2>
        <a:accent3>
          <a:srgbClr val="FFFFFF"/>
        </a:accent3>
        <a:accent4>
          <a:srgbClr val="000000"/>
        </a:accent4>
        <a:accent5>
          <a:srgbClr val="EDAFAF"/>
        </a:accent5>
        <a:accent6>
          <a:srgbClr val="931616"/>
        </a:accent6>
        <a:hlink>
          <a:srgbClr val="661010"/>
        </a:hlink>
        <a:folHlink>
          <a:srgbClr val="854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62"/>
        </a:accent1>
        <a:accent2>
          <a:srgbClr val="804A26"/>
        </a:accent2>
        <a:accent3>
          <a:srgbClr val="FFFFFF"/>
        </a:accent3>
        <a:accent4>
          <a:srgbClr val="000000"/>
        </a:accent4>
        <a:accent5>
          <a:srgbClr val="C0AEB7"/>
        </a:accent5>
        <a:accent6>
          <a:srgbClr val="734221"/>
        </a:accent6>
        <a:hlink>
          <a:srgbClr val="803939"/>
        </a:hlink>
        <a:folHlink>
          <a:srgbClr val="6E5D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335966"/>
        </a:accent1>
        <a:accent2>
          <a:srgbClr val="803939"/>
        </a:accent2>
        <a:accent3>
          <a:srgbClr val="FFFFFF"/>
        </a:accent3>
        <a:accent4>
          <a:srgbClr val="000000"/>
        </a:accent4>
        <a:accent5>
          <a:srgbClr val="ADB5B8"/>
        </a:accent5>
        <a:accent6>
          <a:srgbClr val="733333"/>
        </a:accent6>
        <a:hlink>
          <a:srgbClr val="526614"/>
        </a:hlink>
        <a:folHlink>
          <a:srgbClr val="55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39"/>
        </a:accent1>
        <a:accent2>
          <a:srgbClr val="736017"/>
        </a:accent2>
        <a:accent3>
          <a:srgbClr val="FFFFFF"/>
        </a:accent3>
        <a:accent4>
          <a:srgbClr val="000000"/>
        </a:accent4>
        <a:accent5>
          <a:srgbClr val="C0AEAE"/>
        </a:accent5>
        <a:accent6>
          <a:srgbClr val="685614"/>
        </a:accent6>
        <a:hlink>
          <a:srgbClr val="4A4080"/>
        </a:hlink>
        <a:folHlink>
          <a:srgbClr val="1466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CEC00"/>
        </a:accent1>
        <a:accent2>
          <a:srgbClr val="E6CB00"/>
        </a:accent2>
        <a:accent3>
          <a:srgbClr val="FFFFFF"/>
        </a:accent3>
        <a:accent4>
          <a:srgbClr val="000000"/>
        </a:accent4>
        <a:accent5>
          <a:srgbClr val="F4F4AA"/>
        </a:accent5>
        <a:accent6>
          <a:srgbClr val="D0B800"/>
        </a:accent6>
        <a:hlink>
          <a:srgbClr val="837D00"/>
        </a:hlink>
        <a:folHlink>
          <a:srgbClr val="A39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6919"/>
        </a:accent1>
        <a:accent2>
          <a:srgbClr val="688019"/>
        </a:accent2>
        <a:accent3>
          <a:srgbClr val="FFFFFF"/>
        </a:accent3>
        <a:accent4>
          <a:srgbClr val="000000"/>
        </a:accent4>
        <a:accent5>
          <a:srgbClr val="C0B9AB"/>
        </a:accent5>
        <a:accent6>
          <a:srgbClr val="5E7316"/>
        </a:accent6>
        <a:hlink>
          <a:srgbClr val="15616B"/>
        </a:hlink>
        <a:folHlink>
          <a:srgbClr val="807E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66"/>
        </a:accent1>
        <a:accent2>
          <a:srgbClr val="666514"/>
        </a:accent2>
        <a:accent3>
          <a:srgbClr val="FFFFFF"/>
        </a:accent3>
        <a:accent4>
          <a:srgbClr val="000000"/>
        </a:accent4>
        <a:accent5>
          <a:srgbClr val="C0AEB8"/>
        </a:accent5>
        <a:accent6>
          <a:srgbClr val="5C5B11"/>
        </a:accent6>
        <a:hlink>
          <a:srgbClr val="804733"/>
        </a:hlink>
        <a:folHlink>
          <a:srgbClr val="342E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4119"/>
        </a:accent1>
        <a:accent2>
          <a:srgbClr val="197280"/>
        </a:accent2>
        <a:accent3>
          <a:srgbClr val="FFFFFF"/>
        </a:accent3>
        <a:accent4>
          <a:srgbClr val="000000"/>
        </a:accent4>
        <a:accent5>
          <a:srgbClr val="C0B0AB"/>
        </a:accent5>
        <a:accent6>
          <a:srgbClr val="166773"/>
        </a:accent6>
        <a:hlink>
          <a:srgbClr val="5C3D70"/>
        </a:hlink>
        <a:folHlink>
          <a:srgbClr val="5E5C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4EC100"/>
        </a:accent1>
        <a:accent2>
          <a:srgbClr val="358400"/>
        </a:accent2>
        <a:accent3>
          <a:srgbClr val="FFFFFF"/>
        </a:accent3>
        <a:accent4>
          <a:srgbClr val="000000"/>
        </a:accent4>
        <a:accent5>
          <a:srgbClr val="B2DDAA"/>
        </a:accent5>
        <a:accent6>
          <a:srgbClr val="2F7700"/>
        </a:accent6>
        <a:hlink>
          <a:srgbClr val="296500"/>
        </a:hlink>
        <a:folHlink>
          <a:srgbClr val="4665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6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586614"/>
        </a:accent1>
        <a:accent2>
          <a:srgbClr val="295966"/>
        </a:accent2>
        <a:accent3>
          <a:srgbClr val="FFFFFF"/>
        </a:accent3>
        <a:accent4>
          <a:srgbClr val="000000"/>
        </a:accent4>
        <a:accent5>
          <a:srgbClr val="B4B8AA"/>
        </a:accent5>
        <a:accent6>
          <a:srgbClr val="24505C"/>
        </a:accent6>
        <a:hlink>
          <a:srgbClr val="735F22"/>
        </a:hlink>
        <a:folHlink>
          <a:srgbClr val="3A73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7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406B"/>
        </a:accent1>
        <a:accent2>
          <a:srgbClr val="804E33"/>
        </a:accent2>
        <a:accent3>
          <a:srgbClr val="FFFFFF"/>
        </a:accent3>
        <a:accent4>
          <a:srgbClr val="000000"/>
        </a:accent4>
        <a:accent5>
          <a:srgbClr val="C0AFBA"/>
        </a:accent5>
        <a:accent6>
          <a:srgbClr val="73462D"/>
        </a:accent6>
        <a:hlink>
          <a:srgbClr val="356614"/>
        </a:hlink>
        <a:folHlink>
          <a:srgbClr val="3A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C3F48"/>
        </a:accent1>
        <a:accent2>
          <a:srgbClr val="3D7317"/>
        </a:accent2>
        <a:accent3>
          <a:srgbClr val="FFFFFF"/>
        </a:accent3>
        <a:accent4>
          <a:srgbClr val="000000"/>
        </a:accent4>
        <a:accent5>
          <a:srgbClr val="C5AFB1"/>
        </a:accent5>
        <a:accent6>
          <a:srgbClr val="366814"/>
        </a:accent6>
        <a:hlink>
          <a:srgbClr val="404080"/>
        </a:hlink>
        <a:folHlink>
          <a:srgbClr val="7363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00A5C9"/>
        </a:accent1>
        <a:accent2>
          <a:srgbClr val="427D89"/>
        </a:accent2>
        <a:accent3>
          <a:srgbClr val="FFFFFF"/>
        </a:accent3>
        <a:accent4>
          <a:srgbClr val="000000"/>
        </a:accent4>
        <a:accent5>
          <a:srgbClr val="AACFE1"/>
        </a:accent5>
        <a:accent6>
          <a:srgbClr val="3B717C"/>
        </a:accent6>
        <a:hlink>
          <a:srgbClr val="006880"/>
        </a:hlink>
        <a:folHlink>
          <a:srgbClr val="005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1F5499"/>
        </a:accent1>
        <a:accent2>
          <a:srgbClr val="1D8019"/>
        </a:accent2>
        <a:accent3>
          <a:srgbClr val="FFFFFF"/>
        </a:accent3>
        <a:accent4>
          <a:srgbClr val="000000"/>
        </a:accent4>
        <a:accent5>
          <a:srgbClr val="ABB3CA"/>
        </a:accent5>
        <a:accent6>
          <a:srgbClr val="197316"/>
        </a:accent6>
        <a:hlink>
          <a:srgbClr val="218BA3"/>
        </a:hlink>
        <a:folHlink>
          <a:srgbClr val="574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3B"/>
        </a:accent1>
        <a:accent2>
          <a:srgbClr val="196D80"/>
        </a:accent2>
        <a:accent3>
          <a:srgbClr val="FFFFFF"/>
        </a:accent3>
        <a:accent4>
          <a:srgbClr val="000000"/>
        </a:accent4>
        <a:accent5>
          <a:srgbClr val="C0AEAF"/>
        </a:accent5>
        <a:accent6>
          <a:srgbClr val="166273"/>
        </a:accent6>
        <a:hlink>
          <a:srgbClr val="805519"/>
        </a:hlink>
        <a:folHlink>
          <a:srgbClr val="8039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666514"/>
        </a:accent1>
        <a:accent2>
          <a:srgbClr val="145766"/>
        </a:accent2>
        <a:accent3>
          <a:srgbClr val="FFFFFF"/>
        </a:accent3>
        <a:accent4>
          <a:srgbClr val="000000"/>
        </a:accent4>
        <a:accent5>
          <a:srgbClr val="B8B8AA"/>
        </a:accent5>
        <a:accent6>
          <a:srgbClr val="114E5C"/>
        </a:accent6>
        <a:hlink>
          <a:srgbClr val="664029"/>
        </a:hlink>
        <a:folHlink>
          <a:srgbClr val="5C347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Crna Gora2">
  <a:themeElements>
    <a:clrScheme name="Office tema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Office tem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ema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0_Default Design">
  <a:themeElements>
    <a:clrScheme name="1_Default Design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Hrvatska2">
  <a:themeElements>
    <a:clrScheme name="Custom Design 2">
      <a:dk1>
        <a:srgbClr val="000000"/>
      </a:dk1>
      <a:lt1>
        <a:srgbClr val="CCCCCC"/>
      </a:lt1>
      <a:dk2>
        <a:srgbClr val="000000"/>
      </a:dk2>
      <a:lt2>
        <a:srgbClr val="666666"/>
      </a:lt2>
      <a:accent1>
        <a:srgbClr val="803962"/>
      </a:accent1>
      <a:accent2>
        <a:srgbClr val="804A26"/>
      </a:accent2>
      <a:accent3>
        <a:srgbClr val="E2E2E2"/>
      </a:accent3>
      <a:accent4>
        <a:srgbClr val="000000"/>
      </a:accent4>
      <a:accent5>
        <a:srgbClr val="C0AEB7"/>
      </a:accent5>
      <a:accent6>
        <a:srgbClr val="734221"/>
      </a:accent6>
      <a:hlink>
        <a:srgbClr val="803939"/>
      </a:hlink>
      <a:folHlink>
        <a:srgbClr val="6E5D22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E03F3F"/>
        </a:accent1>
        <a:accent2>
          <a:srgbClr val="A31A1A"/>
        </a:accent2>
        <a:accent3>
          <a:srgbClr val="E2E2E2"/>
        </a:accent3>
        <a:accent4>
          <a:srgbClr val="000000"/>
        </a:accent4>
        <a:accent5>
          <a:srgbClr val="EDAFAF"/>
        </a:accent5>
        <a:accent6>
          <a:srgbClr val="931616"/>
        </a:accent6>
        <a:hlink>
          <a:srgbClr val="661010"/>
        </a:hlink>
        <a:folHlink>
          <a:srgbClr val="854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62"/>
        </a:accent1>
        <a:accent2>
          <a:srgbClr val="804A26"/>
        </a:accent2>
        <a:accent3>
          <a:srgbClr val="E2E2E2"/>
        </a:accent3>
        <a:accent4>
          <a:srgbClr val="000000"/>
        </a:accent4>
        <a:accent5>
          <a:srgbClr val="C0AEB7"/>
        </a:accent5>
        <a:accent6>
          <a:srgbClr val="734221"/>
        </a:accent6>
        <a:hlink>
          <a:srgbClr val="803939"/>
        </a:hlink>
        <a:folHlink>
          <a:srgbClr val="6E5D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335966"/>
        </a:accent1>
        <a:accent2>
          <a:srgbClr val="803939"/>
        </a:accent2>
        <a:accent3>
          <a:srgbClr val="E2E2E2"/>
        </a:accent3>
        <a:accent4>
          <a:srgbClr val="000000"/>
        </a:accent4>
        <a:accent5>
          <a:srgbClr val="ADB5B8"/>
        </a:accent5>
        <a:accent6>
          <a:srgbClr val="733333"/>
        </a:accent6>
        <a:hlink>
          <a:srgbClr val="526614"/>
        </a:hlink>
        <a:folHlink>
          <a:srgbClr val="55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39"/>
        </a:accent1>
        <a:accent2>
          <a:srgbClr val="736017"/>
        </a:accent2>
        <a:accent3>
          <a:srgbClr val="E2E2E2"/>
        </a:accent3>
        <a:accent4>
          <a:srgbClr val="000000"/>
        </a:accent4>
        <a:accent5>
          <a:srgbClr val="C0AEAE"/>
        </a:accent5>
        <a:accent6>
          <a:srgbClr val="685614"/>
        </a:accent6>
        <a:hlink>
          <a:srgbClr val="4A4080"/>
        </a:hlink>
        <a:folHlink>
          <a:srgbClr val="1466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ECEC00"/>
        </a:accent1>
        <a:accent2>
          <a:srgbClr val="E6CB00"/>
        </a:accent2>
        <a:accent3>
          <a:srgbClr val="E2E2E2"/>
        </a:accent3>
        <a:accent4>
          <a:srgbClr val="000000"/>
        </a:accent4>
        <a:accent5>
          <a:srgbClr val="F4F4AA"/>
        </a:accent5>
        <a:accent6>
          <a:srgbClr val="D0B800"/>
        </a:accent6>
        <a:hlink>
          <a:srgbClr val="837D00"/>
        </a:hlink>
        <a:folHlink>
          <a:srgbClr val="A39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6919"/>
        </a:accent1>
        <a:accent2>
          <a:srgbClr val="688019"/>
        </a:accent2>
        <a:accent3>
          <a:srgbClr val="E2E2E2"/>
        </a:accent3>
        <a:accent4>
          <a:srgbClr val="000000"/>
        </a:accent4>
        <a:accent5>
          <a:srgbClr val="C0B9AB"/>
        </a:accent5>
        <a:accent6>
          <a:srgbClr val="5E7316"/>
        </a:accent6>
        <a:hlink>
          <a:srgbClr val="15616B"/>
        </a:hlink>
        <a:folHlink>
          <a:srgbClr val="807E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7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66"/>
        </a:accent1>
        <a:accent2>
          <a:srgbClr val="666514"/>
        </a:accent2>
        <a:accent3>
          <a:srgbClr val="E2E2E2"/>
        </a:accent3>
        <a:accent4>
          <a:srgbClr val="000000"/>
        </a:accent4>
        <a:accent5>
          <a:srgbClr val="C0AEB8"/>
        </a:accent5>
        <a:accent6>
          <a:srgbClr val="5C5B11"/>
        </a:accent6>
        <a:hlink>
          <a:srgbClr val="804733"/>
        </a:hlink>
        <a:folHlink>
          <a:srgbClr val="342E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4119"/>
        </a:accent1>
        <a:accent2>
          <a:srgbClr val="197280"/>
        </a:accent2>
        <a:accent3>
          <a:srgbClr val="E2E2E2"/>
        </a:accent3>
        <a:accent4>
          <a:srgbClr val="000000"/>
        </a:accent4>
        <a:accent5>
          <a:srgbClr val="C0B0AB"/>
        </a:accent5>
        <a:accent6>
          <a:srgbClr val="166773"/>
        </a:accent6>
        <a:hlink>
          <a:srgbClr val="5C3D70"/>
        </a:hlink>
        <a:folHlink>
          <a:srgbClr val="5E5C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9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4EC100"/>
        </a:accent1>
        <a:accent2>
          <a:srgbClr val="358400"/>
        </a:accent2>
        <a:accent3>
          <a:srgbClr val="E2E2E2"/>
        </a:accent3>
        <a:accent4>
          <a:srgbClr val="000000"/>
        </a:accent4>
        <a:accent5>
          <a:srgbClr val="B2DDAA"/>
        </a:accent5>
        <a:accent6>
          <a:srgbClr val="2F7700"/>
        </a:accent6>
        <a:hlink>
          <a:srgbClr val="296500"/>
        </a:hlink>
        <a:folHlink>
          <a:srgbClr val="4665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586614"/>
        </a:accent1>
        <a:accent2>
          <a:srgbClr val="295966"/>
        </a:accent2>
        <a:accent3>
          <a:srgbClr val="E2E2E2"/>
        </a:accent3>
        <a:accent4>
          <a:srgbClr val="000000"/>
        </a:accent4>
        <a:accent5>
          <a:srgbClr val="B4B8AA"/>
        </a:accent5>
        <a:accent6>
          <a:srgbClr val="24505C"/>
        </a:accent6>
        <a:hlink>
          <a:srgbClr val="735F22"/>
        </a:hlink>
        <a:folHlink>
          <a:srgbClr val="3A73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406B"/>
        </a:accent1>
        <a:accent2>
          <a:srgbClr val="804E33"/>
        </a:accent2>
        <a:accent3>
          <a:srgbClr val="E2E2E2"/>
        </a:accent3>
        <a:accent4>
          <a:srgbClr val="000000"/>
        </a:accent4>
        <a:accent5>
          <a:srgbClr val="C0AFBA"/>
        </a:accent5>
        <a:accent6>
          <a:srgbClr val="73462D"/>
        </a:accent6>
        <a:hlink>
          <a:srgbClr val="356614"/>
        </a:hlink>
        <a:folHlink>
          <a:srgbClr val="3A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C3F48"/>
        </a:accent1>
        <a:accent2>
          <a:srgbClr val="3D7317"/>
        </a:accent2>
        <a:accent3>
          <a:srgbClr val="E2E2E2"/>
        </a:accent3>
        <a:accent4>
          <a:srgbClr val="000000"/>
        </a:accent4>
        <a:accent5>
          <a:srgbClr val="C5AFB1"/>
        </a:accent5>
        <a:accent6>
          <a:srgbClr val="366814"/>
        </a:accent6>
        <a:hlink>
          <a:srgbClr val="404080"/>
        </a:hlink>
        <a:folHlink>
          <a:srgbClr val="7363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00A5C9"/>
        </a:accent1>
        <a:accent2>
          <a:srgbClr val="427D89"/>
        </a:accent2>
        <a:accent3>
          <a:srgbClr val="E2E2E2"/>
        </a:accent3>
        <a:accent4>
          <a:srgbClr val="000000"/>
        </a:accent4>
        <a:accent5>
          <a:srgbClr val="AACFE1"/>
        </a:accent5>
        <a:accent6>
          <a:srgbClr val="3B717C"/>
        </a:accent6>
        <a:hlink>
          <a:srgbClr val="006880"/>
        </a:hlink>
        <a:folHlink>
          <a:srgbClr val="005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1F5499"/>
        </a:accent1>
        <a:accent2>
          <a:srgbClr val="1D8019"/>
        </a:accent2>
        <a:accent3>
          <a:srgbClr val="E2E2E2"/>
        </a:accent3>
        <a:accent4>
          <a:srgbClr val="000000"/>
        </a:accent4>
        <a:accent5>
          <a:srgbClr val="ABB3CA"/>
        </a:accent5>
        <a:accent6>
          <a:srgbClr val="197316"/>
        </a:accent6>
        <a:hlink>
          <a:srgbClr val="218BA3"/>
        </a:hlink>
        <a:folHlink>
          <a:srgbClr val="574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3B"/>
        </a:accent1>
        <a:accent2>
          <a:srgbClr val="196D80"/>
        </a:accent2>
        <a:accent3>
          <a:srgbClr val="E2E2E2"/>
        </a:accent3>
        <a:accent4>
          <a:srgbClr val="000000"/>
        </a:accent4>
        <a:accent5>
          <a:srgbClr val="C0AEAF"/>
        </a:accent5>
        <a:accent6>
          <a:srgbClr val="166273"/>
        </a:accent6>
        <a:hlink>
          <a:srgbClr val="805519"/>
        </a:hlink>
        <a:folHlink>
          <a:srgbClr val="8039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6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666514"/>
        </a:accent1>
        <a:accent2>
          <a:srgbClr val="145766"/>
        </a:accent2>
        <a:accent3>
          <a:srgbClr val="E2E2E2"/>
        </a:accent3>
        <a:accent4>
          <a:srgbClr val="000000"/>
        </a:accent4>
        <a:accent5>
          <a:srgbClr val="B8B8AA"/>
        </a:accent5>
        <a:accent6>
          <a:srgbClr val="114E5C"/>
        </a:accent6>
        <a:hlink>
          <a:srgbClr val="664029"/>
        </a:hlink>
        <a:folHlink>
          <a:srgbClr val="5C34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7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03F3F"/>
        </a:accent1>
        <a:accent2>
          <a:srgbClr val="A31A1A"/>
        </a:accent2>
        <a:accent3>
          <a:srgbClr val="FFFFFF"/>
        </a:accent3>
        <a:accent4>
          <a:srgbClr val="000000"/>
        </a:accent4>
        <a:accent5>
          <a:srgbClr val="EDAFAF"/>
        </a:accent5>
        <a:accent6>
          <a:srgbClr val="931616"/>
        </a:accent6>
        <a:hlink>
          <a:srgbClr val="661010"/>
        </a:hlink>
        <a:folHlink>
          <a:srgbClr val="854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62"/>
        </a:accent1>
        <a:accent2>
          <a:srgbClr val="804A26"/>
        </a:accent2>
        <a:accent3>
          <a:srgbClr val="FFFFFF"/>
        </a:accent3>
        <a:accent4>
          <a:srgbClr val="000000"/>
        </a:accent4>
        <a:accent5>
          <a:srgbClr val="C0AEB7"/>
        </a:accent5>
        <a:accent6>
          <a:srgbClr val="734221"/>
        </a:accent6>
        <a:hlink>
          <a:srgbClr val="803939"/>
        </a:hlink>
        <a:folHlink>
          <a:srgbClr val="6E5D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335966"/>
        </a:accent1>
        <a:accent2>
          <a:srgbClr val="803939"/>
        </a:accent2>
        <a:accent3>
          <a:srgbClr val="FFFFFF"/>
        </a:accent3>
        <a:accent4>
          <a:srgbClr val="000000"/>
        </a:accent4>
        <a:accent5>
          <a:srgbClr val="ADB5B8"/>
        </a:accent5>
        <a:accent6>
          <a:srgbClr val="733333"/>
        </a:accent6>
        <a:hlink>
          <a:srgbClr val="526614"/>
        </a:hlink>
        <a:folHlink>
          <a:srgbClr val="55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39"/>
        </a:accent1>
        <a:accent2>
          <a:srgbClr val="736017"/>
        </a:accent2>
        <a:accent3>
          <a:srgbClr val="FFFFFF"/>
        </a:accent3>
        <a:accent4>
          <a:srgbClr val="000000"/>
        </a:accent4>
        <a:accent5>
          <a:srgbClr val="C0AEAE"/>
        </a:accent5>
        <a:accent6>
          <a:srgbClr val="685614"/>
        </a:accent6>
        <a:hlink>
          <a:srgbClr val="4A4080"/>
        </a:hlink>
        <a:folHlink>
          <a:srgbClr val="1466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CEC00"/>
        </a:accent1>
        <a:accent2>
          <a:srgbClr val="E6CB00"/>
        </a:accent2>
        <a:accent3>
          <a:srgbClr val="FFFFFF"/>
        </a:accent3>
        <a:accent4>
          <a:srgbClr val="000000"/>
        </a:accent4>
        <a:accent5>
          <a:srgbClr val="F4F4AA"/>
        </a:accent5>
        <a:accent6>
          <a:srgbClr val="D0B800"/>
        </a:accent6>
        <a:hlink>
          <a:srgbClr val="837D00"/>
        </a:hlink>
        <a:folHlink>
          <a:srgbClr val="A39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6919"/>
        </a:accent1>
        <a:accent2>
          <a:srgbClr val="688019"/>
        </a:accent2>
        <a:accent3>
          <a:srgbClr val="FFFFFF"/>
        </a:accent3>
        <a:accent4>
          <a:srgbClr val="000000"/>
        </a:accent4>
        <a:accent5>
          <a:srgbClr val="C0B9AB"/>
        </a:accent5>
        <a:accent6>
          <a:srgbClr val="5E7316"/>
        </a:accent6>
        <a:hlink>
          <a:srgbClr val="15616B"/>
        </a:hlink>
        <a:folHlink>
          <a:srgbClr val="807E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66"/>
        </a:accent1>
        <a:accent2>
          <a:srgbClr val="666514"/>
        </a:accent2>
        <a:accent3>
          <a:srgbClr val="FFFFFF"/>
        </a:accent3>
        <a:accent4>
          <a:srgbClr val="000000"/>
        </a:accent4>
        <a:accent5>
          <a:srgbClr val="C0AEB8"/>
        </a:accent5>
        <a:accent6>
          <a:srgbClr val="5C5B11"/>
        </a:accent6>
        <a:hlink>
          <a:srgbClr val="804733"/>
        </a:hlink>
        <a:folHlink>
          <a:srgbClr val="342E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4119"/>
        </a:accent1>
        <a:accent2>
          <a:srgbClr val="197280"/>
        </a:accent2>
        <a:accent3>
          <a:srgbClr val="FFFFFF"/>
        </a:accent3>
        <a:accent4>
          <a:srgbClr val="000000"/>
        </a:accent4>
        <a:accent5>
          <a:srgbClr val="C0B0AB"/>
        </a:accent5>
        <a:accent6>
          <a:srgbClr val="166773"/>
        </a:accent6>
        <a:hlink>
          <a:srgbClr val="5C3D70"/>
        </a:hlink>
        <a:folHlink>
          <a:srgbClr val="5E5C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4EC100"/>
        </a:accent1>
        <a:accent2>
          <a:srgbClr val="358400"/>
        </a:accent2>
        <a:accent3>
          <a:srgbClr val="FFFFFF"/>
        </a:accent3>
        <a:accent4>
          <a:srgbClr val="000000"/>
        </a:accent4>
        <a:accent5>
          <a:srgbClr val="B2DDAA"/>
        </a:accent5>
        <a:accent6>
          <a:srgbClr val="2F7700"/>
        </a:accent6>
        <a:hlink>
          <a:srgbClr val="296500"/>
        </a:hlink>
        <a:folHlink>
          <a:srgbClr val="4665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6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586614"/>
        </a:accent1>
        <a:accent2>
          <a:srgbClr val="295966"/>
        </a:accent2>
        <a:accent3>
          <a:srgbClr val="FFFFFF"/>
        </a:accent3>
        <a:accent4>
          <a:srgbClr val="000000"/>
        </a:accent4>
        <a:accent5>
          <a:srgbClr val="B4B8AA"/>
        </a:accent5>
        <a:accent6>
          <a:srgbClr val="24505C"/>
        </a:accent6>
        <a:hlink>
          <a:srgbClr val="735F22"/>
        </a:hlink>
        <a:folHlink>
          <a:srgbClr val="3A73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7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406B"/>
        </a:accent1>
        <a:accent2>
          <a:srgbClr val="804E33"/>
        </a:accent2>
        <a:accent3>
          <a:srgbClr val="FFFFFF"/>
        </a:accent3>
        <a:accent4>
          <a:srgbClr val="000000"/>
        </a:accent4>
        <a:accent5>
          <a:srgbClr val="C0AFBA"/>
        </a:accent5>
        <a:accent6>
          <a:srgbClr val="73462D"/>
        </a:accent6>
        <a:hlink>
          <a:srgbClr val="356614"/>
        </a:hlink>
        <a:folHlink>
          <a:srgbClr val="3A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C3F48"/>
        </a:accent1>
        <a:accent2>
          <a:srgbClr val="3D7317"/>
        </a:accent2>
        <a:accent3>
          <a:srgbClr val="FFFFFF"/>
        </a:accent3>
        <a:accent4>
          <a:srgbClr val="000000"/>
        </a:accent4>
        <a:accent5>
          <a:srgbClr val="C5AFB1"/>
        </a:accent5>
        <a:accent6>
          <a:srgbClr val="366814"/>
        </a:accent6>
        <a:hlink>
          <a:srgbClr val="404080"/>
        </a:hlink>
        <a:folHlink>
          <a:srgbClr val="7363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00A5C9"/>
        </a:accent1>
        <a:accent2>
          <a:srgbClr val="427D89"/>
        </a:accent2>
        <a:accent3>
          <a:srgbClr val="FFFFFF"/>
        </a:accent3>
        <a:accent4>
          <a:srgbClr val="000000"/>
        </a:accent4>
        <a:accent5>
          <a:srgbClr val="AACFE1"/>
        </a:accent5>
        <a:accent6>
          <a:srgbClr val="3B717C"/>
        </a:accent6>
        <a:hlink>
          <a:srgbClr val="006880"/>
        </a:hlink>
        <a:folHlink>
          <a:srgbClr val="005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1F5499"/>
        </a:accent1>
        <a:accent2>
          <a:srgbClr val="1D8019"/>
        </a:accent2>
        <a:accent3>
          <a:srgbClr val="FFFFFF"/>
        </a:accent3>
        <a:accent4>
          <a:srgbClr val="000000"/>
        </a:accent4>
        <a:accent5>
          <a:srgbClr val="ABB3CA"/>
        </a:accent5>
        <a:accent6>
          <a:srgbClr val="197316"/>
        </a:accent6>
        <a:hlink>
          <a:srgbClr val="218BA3"/>
        </a:hlink>
        <a:folHlink>
          <a:srgbClr val="574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3B"/>
        </a:accent1>
        <a:accent2>
          <a:srgbClr val="196D80"/>
        </a:accent2>
        <a:accent3>
          <a:srgbClr val="FFFFFF"/>
        </a:accent3>
        <a:accent4>
          <a:srgbClr val="000000"/>
        </a:accent4>
        <a:accent5>
          <a:srgbClr val="C0AEAF"/>
        </a:accent5>
        <a:accent6>
          <a:srgbClr val="166273"/>
        </a:accent6>
        <a:hlink>
          <a:srgbClr val="805519"/>
        </a:hlink>
        <a:folHlink>
          <a:srgbClr val="8039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666514"/>
        </a:accent1>
        <a:accent2>
          <a:srgbClr val="145766"/>
        </a:accent2>
        <a:accent3>
          <a:srgbClr val="FFFFFF"/>
        </a:accent3>
        <a:accent4>
          <a:srgbClr val="000000"/>
        </a:accent4>
        <a:accent5>
          <a:srgbClr val="B8B8AA"/>
        </a:accent5>
        <a:accent6>
          <a:srgbClr val="114E5C"/>
        </a:accent6>
        <a:hlink>
          <a:srgbClr val="664029"/>
        </a:hlink>
        <a:folHlink>
          <a:srgbClr val="5C347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1_Default Design">
  <a:themeElements>
    <a:clrScheme name="1_Default Design 2">
      <a:dk1>
        <a:srgbClr val="000000"/>
      </a:dk1>
      <a:lt1>
        <a:srgbClr val="CCCCCC"/>
      </a:lt1>
      <a:dk2>
        <a:srgbClr val="000000"/>
      </a:dk2>
      <a:lt2>
        <a:srgbClr val="666666"/>
      </a:lt2>
      <a:accent1>
        <a:srgbClr val="803962"/>
      </a:accent1>
      <a:accent2>
        <a:srgbClr val="804A26"/>
      </a:accent2>
      <a:accent3>
        <a:srgbClr val="E2E2E2"/>
      </a:accent3>
      <a:accent4>
        <a:srgbClr val="000000"/>
      </a:accent4>
      <a:accent5>
        <a:srgbClr val="C0AEB7"/>
      </a:accent5>
      <a:accent6>
        <a:srgbClr val="734221"/>
      </a:accent6>
      <a:hlink>
        <a:srgbClr val="803939"/>
      </a:hlink>
      <a:folHlink>
        <a:srgbClr val="6E5D2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E03F3F"/>
        </a:accent1>
        <a:accent2>
          <a:srgbClr val="A31A1A"/>
        </a:accent2>
        <a:accent3>
          <a:srgbClr val="E2E2E2"/>
        </a:accent3>
        <a:accent4>
          <a:srgbClr val="000000"/>
        </a:accent4>
        <a:accent5>
          <a:srgbClr val="EDAFAF"/>
        </a:accent5>
        <a:accent6>
          <a:srgbClr val="931616"/>
        </a:accent6>
        <a:hlink>
          <a:srgbClr val="661010"/>
        </a:hlink>
        <a:folHlink>
          <a:srgbClr val="854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62"/>
        </a:accent1>
        <a:accent2>
          <a:srgbClr val="804A26"/>
        </a:accent2>
        <a:accent3>
          <a:srgbClr val="E2E2E2"/>
        </a:accent3>
        <a:accent4>
          <a:srgbClr val="000000"/>
        </a:accent4>
        <a:accent5>
          <a:srgbClr val="C0AEB7"/>
        </a:accent5>
        <a:accent6>
          <a:srgbClr val="734221"/>
        </a:accent6>
        <a:hlink>
          <a:srgbClr val="803939"/>
        </a:hlink>
        <a:folHlink>
          <a:srgbClr val="6E5D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335966"/>
        </a:accent1>
        <a:accent2>
          <a:srgbClr val="803939"/>
        </a:accent2>
        <a:accent3>
          <a:srgbClr val="E2E2E2"/>
        </a:accent3>
        <a:accent4>
          <a:srgbClr val="000000"/>
        </a:accent4>
        <a:accent5>
          <a:srgbClr val="ADB5B8"/>
        </a:accent5>
        <a:accent6>
          <a:srgbClr val="733333"/>
        </a:accent6>
        <a:hlink>
          <a:srgbClr val="526614"/>
        </a:hlink>
        <a:folHlink>
          <a:srgbClr val="55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39"/>
        </a:accent1>
        <a:accent2>
          <a:srgbClr val="736017"/>
        </a:accent2>
        <a:accent3>
          <a:srgbClr val="E2E2E2"/>
        </a:accent3>
        <a:accent4>
          <a:srgbClr val="000000"/>
        </a:accent4>
        <a:accent5>
          <a:srgbClr val="C0AEAE"/>
        </a:accent5>
        <a:accent6>
          <a:srgbClr val="685614"/>
        </a:accent6>
        <a:hlink>
          <a:srgbClr val="4A4080"/>
        </a:hlink>
        <a:folHlink>
          <a:srgbClr val="1466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ECEC00"/>
        </a:accent1>
        <a:accent2>
          <a:srgbClr val="E6CB00"/>
        </a:accent2>
        <a:accent3>
          <a:srgbClr val="E2E2E2"/>
        </a:accent3>
        <a:accent4>
          <a:srgbClr val="000000"/>
        </a:accent4>
        <a:accent5>
          <a:srgbClr val="F4F4AA"/>
        </a:accent5>
        <a:accent6>
          <a:srgbClr val="D0B800"/>
        </a:accent6>
        <a:hlink>
          <a:srgbClr val="837D00"/>
        </a:hlink>
        <a:folHlink>
          <a:srgbClr val="A39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6919"/>
        </a:accent1>
        <a:accent2>
          <a:srgbClr val="688019"/>
        </a:accent2>
        <a:accent3>
          <a:srgbClr val="E2E2E2"/>
        </a:accent3>
        <a:accent4>
          <a:srgbClr val="000000"/>
        </a:accent4>
        <a:accent5>
          <a:srgbClr val="C0B9AB"/>
        </a:accent5>
        <a:accent6>
          <a:srgbClr val="5E7316"/>
        </a:accent6>
        <a:hlink>
          <a:srgbClr val="15616B"/>
        </a:hlink>
        <a:folHlink>
          <a:srgbClr val="807E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66"/>
        </a:accent1>
        <a:accent2>
          <a:srgbClr val="666514"/>
        </a:accent2>
        <a:accent3>
          <a:srgbClr val="E2E2E2"/>
        </a:accent3>
        <a:accent4>
          <a:srgbClr val="000000"/>
        </a:accent4>
        <a:accent5>
          <a:srgbClr val="C0AEB8"/>
        </a:accent5>
        <a:accent6>
          <a:srgbClr val="5C5B11"/>
        </a:accent6>
        <a:hlink>
          <a:srgbClr val="804733"/>
        </a:hlink>
        <a:folHlink>
          <a:srgbClr val="342E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4119"/>
        </a:accent1>
        <a:accent2>
          <a:srgbClr val="197280"/>
        </a:accent2>
        <a:accent3>
          <a:srgbClr val="E2E2E2"/>
        </a:accent3>
        <a:accent4>
          <a:srgbClr val="000000"/>
        </a:accent4>
        <a:accent5>
          <a:srgbClr val="C0B0AB"/>
        </a:accent5>
        <a:accent6>
          <a:srgbClr val="166773"/>
        </a:accent6>
        <a:hlink>
          <a:srgbClr val="5C3D70"/>
        </a:hlink>
        <a:folHlink>
          <a:srgbClr val="5E5C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4EC100"/>
        </a:accent1>
        <a:accent2>
          <a:srgbClr val="358400"/>
        </a:accent2>
        <a:accent3>
          <a:srgbClr val="E2E2E2"/>
        </a:accent3>
        <a:accent4>
          <a:srgbClr val="000000"/>
        </a:accent4>
        <a:accent5>
          <a:srgbClr val="B2DDAA"/>
        </a:accent5>
        <a:accent6>
          <a:srgbClr val="2F7700"/>
        </a:accent6>
        <a:hlink>
          <a:srgbClr val="296500"/>
        </a:hlink>
        <a:folHlink>
          <a:srgbClr val="4665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586614"/>
        </a:accent1>
        <a:accent2>
          <a:srgbClr val="295966"/>
        </a:accent2>
        <a:accent3>
          <a:srgbClr val="E2E2E2"/>
        </a:accent3>
        <a:accent4>
          <a:srgbClr val="000000"/>
        </a:accent4>
        <a:accent5>
          <a:srgbClr val="B4B8AA"/>
        </a:accent5>
        <a:accent6>
          <a:srgbClr val="24505C"/>
        </a:accent6>
        <a:hlink>
          <a:srgbClr val="735F22"/>
        </a:hlink>
        <a:folHlink>
          <a:srgbClr val="3A73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406B"/>
        </a:accent1>
        <a:accent2>
          <a:srgbClr val="804E33"/>
        </a:accent2>
        <a:accent3>
          <a:srgbClr val="E2E2E2"/>
        </a:accent3>
        <a:accent4>
          <a:srgbClr val="000000"/>
        </a:accent4>
        <a:accent5>
          <a:srgbClr val="C0AFBA"/>
        </a:accent5>
        <a:accent6>
          <a:srgbClr val="73462D"/>
        </a:accent6>
        <a:hlink>
          <a:srgbClr val="356614"/>
        </a:hlink>
        <a:folHlink>
          <a:srgbClr val="3A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C3F48"/>
        </a:accent1>
        <a:accent2>
          <a:srgbClr val="3D7317"/>
        </a:accent2>
        <a:accent3>
          <a:srgbClr val="E2E2E2"/>
        </a:accent3>
        <a:accent4>
          <a:srgbClr val="000000"/>
        </a:accent4>
        <a:accent5>
          <a:srgbClr val="C5AFB1"/>
        </a:accent5>
        <a:accent6>
          <a:srgbClr val="366814"/>
        </a:accent6>
        <a:hlink>
          <a:srgbClr val="404080"/>
        </a:hlink>
        <a:folHlink>
          <a:srgbClr val="7363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00A5C9"/>
        </a:accent1>
        <a:accent2>
          <a:srgbClr val="427D89"/>
        </a:accent2>
        <a:accent3>
          <a:srgbClr val="E2E2E2"/>
        </a:accent3>
        <a:accent4>
          <a:srgbClr val="000000"/>
        </a:accent4>
        <a:accent5>
          <a:srgbClr val="AACFE1"/>
        </a:accent5>
        <a:accent6>
          <a:srgbClr val="3B717C"/>
        </a:accent6>
        <a:hlink>
          <a:srgbClr val="006880"/>
        </a:hlink>
        <a:folHlink>
          <a:srgbClr val="005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1F5499"/>
        </a:accent1>
        <a:accent2>
          <a:srgbClr val="1D8019"/>
        </a:accent2>
        <a:accent3>
          <a:srgbClr val="E2E2E2"/>
        </a:accent3>
        <a:accent4>
          <a:srgbClr val="000000"/>
        </a:accent4>
        <a:accent5>
          <a:srgbClr val="ABB3CA"/>
        </a:accent5>
        <a:accent6>
          <a:srgbClr val="197316"/>
        </a:accent6>
        <a:hlink>
          <a:srgbClr val="218BA3"/>
        </a:hlink>
        <a:folHlink>
          <a:srgbClr val="574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3B"/>
        </a:accent1>
        <a:accent2>
          <a:srgbClr val="196D80"/>
        </a:accent2>
        <a:accent3>
          <a:srgbClr val="E2E2E2"/>
        </a:accent3>
        <a:accent4>
          <a:srgbClr val="000000"/>
        </a:accent4>
        <a:accent5>
          <a:srgbClr val="C0AEAF"/>
        </a:accent5>
        <a:accent6>
          <a:srgbClr val="166273"/>
        </a:accent6>
        <a:hlink>
          <a:srgbClr val="805519"/>
        </a:hlink>
        <a:folHlink>
          <a:srgbClr val="8039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666514"/>
        </a:accent1>
        <a:accent2>
          <a:srgbClr val="145766"/>
        </a:accent2>
        <a:accent3>
          <a:srgbClr val="E2E2E2"/>
        </a:accent3>
        <a:accent4>
          <a:srgbClr val="000000"/>
        </a:accent4>
        <a:accent5>
          <a:srgbClr val="B8B8AA"/>
        </a:accent5>
        <a:accent6>
          <a:srgbClr val="114E5C"/>
        </a:accent6>
        <a:hlink>
          <a:srgbClr val="664029"/>
        </a:hlink>
        <a:folHlink>
          <a:srgbClr val="5C34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7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03F3F"/>
        </a:accent1>
        <a:accent2>
          <a:srgbClr val="A31A1A"/>
        </a:accent2>
        <a:accent3>
          <a:srgbClr val="FFFFFF"/>
        </a:accent3>
        <a:accent4>
          <a:srgbClr val="000000"/>
        </a:accent4>
        <a:accent5>
          <a:srgbClr val="EDAFAF"/>
        </a:accent5>
        <a:accent6>
          <a:srgbClr val="931616"/>
        </a:accent6>
        <a:hlink>
          <a:srgbClr val="661010"/>
        </a:hlink>
        <a:folHlink>
          <a:srgbClr val="854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62"/>
        </a:accent1>
        <a:accent2>
          <a:srgbClr val="804A26"/>
        </a:accent2>
        <a:accent3>
          <a:srgbClr val="FFFFFF"/>
        </a:accent3>
        <a:accent4>
          <a:srgbClr val="000000"/>
        </a:accent4>
        <a:accent5>
          <a:srgbClr val="C0AEB7"/>
        </a:accent5>
        <a:accent6>
          <a:srgbClr val="734221"/>
        </a:accent6>
        <a:hlink>
          <a:srgbClr val="803939"/>
        </a:hlink>
        <a:folHlink>
          <a:srgbClr val="6E5D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335966"/>
        </a:accent1>
        <a:accent2>
          <a:srgbClr val="803939"/>
        </a:accent2>
        <a:accent3>
          <a:srgbClr val="FFFFFF"/>
        </a:accent3>
        <a:accent4>
          <a:srgbClr val="000000"/>
        </a:accent4>
        <a:accent5>
          <a:srgbClr val="ADB5B8"/>
        </a:accent5>
        <a:accent6>
          <a:srgbClr val="733333"/>
        </a:accent6>
        <a:hlink>
          <a:srgbClr val="526614"/>
        </a:hlink>
        <a:folHlink>
          <a:srgbClr val="55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39"/>
        </a:accent1>
        <a:accent2>
          <a:srgbClr val="736017"/>
        </a:accent2>
        <a:accent3>
          <a:srgbClr val="FFFFFF"/>
        </a:accent3>
        <a:accent4>
          <a:srgbClr val="000000"/>
        </a:accent4>
        <a:accent5>
          <a:srgbClr val="C0AEAE"/>
        </a:accent5>
        <a:accent6>
          <a:srgbClr val="685614"/>
        </a:accent6>
        <a:hlink>
          <a:srgbClr val="4A4080"/>
        </a:hlink>
        <a:folHlink>
          <a:srgbClr val="1466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CEC00"/>
        </a:accent1>
        <a:accent2>
          <a:srgbClr val="E6CB00"/>
        </a:accent2>
        <a:accent3>
          <a:srgbClr val="FFFFFF"/>
        </a:accent3>
        <a:accent4>
          <a:srgbClr val="000000"/>
        </a:accent4>
        <a:accent5>
          <a:srgbClr val="F4F4AA"/>
        </a:accent5>
        <a:accent6>
          <a:srgbClr val="D0B800"/>
        </a:accent6>
        <a:hlink>
          <a:srgbClr val="837D00"/>
        </a:hlink>
        <a:folHlink>
          <a:srgbClr val="A39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6919"/>
        </a:accent1>
        <a:accent2>
          <a:srgbClr val="688019"/>
        </a:accent2>
        <a:accent3>
          <a:srgbClr val="FFFFFF"/>
        </a:accent3>
        <a:accent4>
          <a:srgbClr val="000000"/>
        </a:accent4>
        <a:accent5>
          <a:srgbClr val="C0B9AB"/>
        </a:accent5>
        <a:accent6>
          <a:srgbClr val="5E7316"/>
        </a:accent6>
        <a:hlink>
          <a:srgbClr val="15616B"/>
        </a:hlink>
        <a:folHlink>
          <a:srgbClr val="807E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66"/>
        </a:accent1>
        <a:accent2>
          <a:srgbClr val="666514"/>
        </a:accent2>
        <a:accent3>
          <a:srgbClr val="FFFFFF"/>
        </a:accent3>
        <a:accent4>
          <a:srgbClr val="000000"/>
        </a:accent4>
        <a:accent5>
          <a:srgbClr val="C0AEB8"/>
        </a:accent5>
        <a:accent6>
          <a:srgbClr val="5C5B11"/>
        </a:accent6>
        <a:hlink>
          <a:srgbClr val="804733"/>
        </a:hlink>
        <a:folHlink>
          <a:srgbClr val="342E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4119"/>
        </a:accent1>
        <a:accent2>
          <a:srgbClr val="197280"/>
        </a:accent2>
        <a:accent3>
          <a:srgbClr val="FFFFFF"/>
        </a:accent3>
        <a:accent4>
          <a:srgbClr val="000000"/>
        </a:accent4>
        <a:accent5>
          <a:srgbClr val="C0B0AB"/>
        </a:accent5>
        <a:accent6>
          <a:srgbClr val="166773"/>
        </a:accent6>
        <a:hlink>
          <a:srgbClr val="5C3D70"/>
        </a:hlink>
        <a:folHlink>
          <a:srgbClr val="5E5C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4EC100"/>
        </a:accent1>
        <a:accent2>
          <a:srgbClr val="358400"/>
        </a:accent2>
        <a:accent3>
          <a:srgbClr val="FFFFFF"/>
        </a:accent3>
        <a:accent4>
          <a:srgbClr val="000000"/>
        </a:accent4>
        <a:accent5>
          <a:srgbClr val="B2DDAA"/>
        </a:accent5>
        <a:accent6>
          <a:srgbClr val="2F7700"/>
        </a:accent6>
        <a:hlink>
          <a:srgbClr val="296500"/>
        </a:hlink>
        <a:folHlink>
          <a:srgbClr val="4665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6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586614"/>
        </a:accent1>
        <a:accent2>
          <a:srgbClr val="295966"/>
        </a:accent2>
        <a:accent3>
          <a:srgbClr val="FFFFFF"/>
        </a:accent3>
        <a:accent4>
          <a:srgbClr val="000000"/>
        </a:accent4>
        <a:accent5>
          <a:srgbClr val="B4B8AA"/>
        </a:accent5>
        <a:accent6>
          <a:srgbClr val="24505C"/>
        </a:accent6>
        <a:hlink>
          <a:srgbClr val="735F22"/>
        </a:hlink>
        <a:folHlink>
          <a:srgbClr val="3A73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7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406B"/>
        </a:accent1>
        <a:accent2>
          <a:srgbClr val="804E33"/>
        </a:accent2>
        <a:accent3>
          <a:srgbClr val="FFFFFF"/>
        </a:accent3>
        <a:accent4>
          <a:srgbClr val="000000"/>
        </a:accent4>
        <a:accent5>
          <a:srgbClr val="C0AFBA"/>
        </a:accent5>
        <a:accent6>
          <a:srgbClr val="73462D"/>
        </a:accent6>
        <a:hlink>
          <a:srgbClr val="356614"/>
        </a:hlink>
        <a:folHlink>
          <a:srgbClr val="3A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C3F48"/>
        </a:accent1>
        <a:accent2>
          <a:srgbClr val="3D7317"/>
        </a:accent2>
        <a:accent3>
          <a:srgbClr val="FFFFFF"/>
        </a:accent3>
        <a:accent4>
          <a:srgbClr val="000000"/>
        </a:accent4>
        <a:accent5>
          <a:srgbClr val="C5AFB1"/>
        </a:accent5>
        <a:accent6>
          <a:srgbClr val="366814"/>
        </a:accent6>
        <a:hlink>
          <a:srgbClr val="404080"/>
        </a:hlink>
        <a:folHlink>
          <a:srgbClr val="7363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00A5C9"/>
        </a:accent1>
        <a:accent2>
          <a:srgbClr val="427D89"/>
        </a:accent2>
        <a:accent3>
          <a:srgbClr val="FFFFFF"/>
        </a:accent3>
        <a:accent4>
          <a:srgbClr val="000000"/>
        </a:accent4>
        <a:accent5>
          <a:srgbClr val="AACFE1"/>
        </a:accent5>
        <a:accent6>
          <a:srgbClr val="3B717C"/>
        </a:accent6>
        <a:hlink>
          <a:srgbClr val="006880"/>
        </a:hlink>
        <a:folHlink>
          <a:srgbClr val="005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1F5499"/>
        </a:accent1>
        <a:accent2>
          <a:srgbClr val="1D8019"/>
        </a:accent2>
        <a:accent3>
          <a:srgbClr val="FFFFFF"/>
        </a:accent3>
        <a:accent4>
          <a:srgbClr val="000000"/>
        </a:accent4>
        <a:accent5>
          <a:srgbClr val="ABB3CA"/>
        </a:accent5>
        <a:accent6>
          <a:srgbClr val="197316"/>
        </a:accent6>
        <a:hlink>
          <a:srgbClr val="218BA3"/>
        </a:hlink>
        <a:folHlink>
          <a:srgbClr val="574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3B"/>
        </a:accent1>
        <a:accent2>
          <a:srgbClr val="196D80"/>
        </a:accent2>
        <a:accent3>
          <a:srgbClr val="FFFFFF"/>
        </a:accent3>
        <a:accent4>
          <a:srgbClr val="000000"/>
        </a:accent4>
        <a:accent5>
          <a:srgbClr val="C0AEAF"/>
        </a:accent5>
        <a:accent6>
          <a:srgbClr val="166273"/>
        </a:accent6>
        <a:hlink>
          <a:srgbClr val="805519"/>
        </a:hlink>
        <a:folHlink>
          <a:srgbClr val="8039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666514"/>
        </a:accent1>
        <a:accent2>
          <a:srgbClr val="145766"/>
        </a:accent2>
        <a:accent3>
          <a:srgbClr val="FFFFFF"/>
        </a:accent3>
        <a:accent4>
          <a:srgbClr val="000000"/>
        </a:accent4>
        <a:accent5>
          <a:srgbClr val="B8B8AA"/>
        </a:accent5>
        <a:accent6>
          <a:srgbClr val="114E5C"/>
        </a:accent6>
        <a:hlink>
          <a:srgbClr val="664029"/>
        </a:hlink>
        <a:folHlink>
          <a:srgbClr val="5C347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ovi Zeland">
  <a:themeElements>
    <a:clrScheme name="Zraka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Zrak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Zraka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raka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raka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raka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raka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raka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raka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raka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raka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Novi Zeland">
  <a:themeElements>
    <a:clrScheme name="Office tema 2">
      <a:dk1>
        <a:srgbClr val="000000"/>
      </a:dk1>
      <a:lt1>
        <a:srgbClr val="CCCCFF"/>
      </a:lt1>
      <a:dk2>
        <a:srgbClr val="000000"/>
      </a:dk2>
      <a:lt2>
        <a:srgbClr val="B2B2B2"/>
      </a:lt2>
      <a:accent1>
        <a:srgbClr val="764599"/>
      </a:accent1>
      <a:accent2>
        <a:srgbClr val="004799"/>
      </a:accent2>
      <a:accent3>
        <a:srgbClr val="E2E2FF"/>
      </a:accent3>
      <a:accent4>
        <a:srgbClr val="000000"/>
      </a:accent4>
      <a:accent5>
        <a:srgbClr val="BDB0CA"/>
      </a:accent5>
      <a:accent6>
        <a:srgbClr val="003F8A"/>
      </a:accent6>
      <a:hlink>
        <a:srgbClr val="000099"/>
      </a:hlink>
      <a:folHlink>
        <a:srgbClr val="731757"/>
      </a:folHlink>
    </a:clrScheme>
    <a:fontScheme name="Office tem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ema 1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0000A6"/>
        </a:accent1>
        <a:accent2>
          <a:srgbClr val="3A238C"/>
        </a:accent2>
        <a:accent3>
          <a:srgbClr val="E2E2FF"/>
        </a:accent3>
        <a:accent4>
          <a:srgbClr val="000000"/>
        </a:accent4>
        <a:accent5>
          <a:srgbClr val="AAAAD0"/>
        </a:accent5>
        <a:accent6>
          <a:srgbClr val="341F7E"/>
        </a:accent6>
        <a:hlink>
          <a:srgbClr val="00008C"/>
        </a:hlink>
        <a:folHlink>
          <a:srgbClr val="4D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764599"/>
        </a:accent1>
        <a:accent2>
          <a:srgbClr val="004799"/>
        </a:accent2>
        <a:accent3>
          <a:srgbClr val="E2E2FF"/>
        </a:accent3>
        <a:accent4>
          <a:srgbClr val="000000"/>
        </a:accent4>
        <a:accent5>
          <a:srgbClr val="BDB0CA"/>
        </a:accent5>
        <a:accent6>
          <a:srgbClr val="003F8A"/>
        </a:accent6>
        <a:hlink>
          <a:srgbClr val="000099"/>
        </a:hlink>
        <a:folHlink>
          <a:srgbClr val="7317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3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804600"/>
        </a:accent1>
        <a:accent2>
          <a:srgbClr val="3D3D99"/>
        </a:accent2>
        <a:accent3>
          <a:srgbClr val="E2E2FF"/>
        </a:accent3>
        <a:accent4>
          <a:srgbClr val="000000"/>
        </a:accent4>
        <a:accent5>
          <a:srgbClr val="C0B0AA"/>
        </a:accent5>
        <a:accent6>
          <a:srgbClr val="36368A"/>
        </a:accent6>
        <a:hlink>
          <a:srgbClr val="73222A"/>
        </a:hlink>
        <a:folHlink>
          <a:srgbClr val="4C4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4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366629"/>
        </a:accent1>
        <a:accent2>
          <a:srgbClr val="735600"/>
        </a:accent2>
        <a:accent3>
          <a:srgbClr val="E2E2FF"/>
        </a:accent3>
        <a:accent4>
          <a:srgbClr val="000000"/>
        </a:accent4>
        <a:accent5>
          <a:srgbClr val="AEB8AC"/>
        </a:accent5>
        <a:accent6>
          <a:srgbClr val="684D00"/>
        </a:accent6>
        <a:hlink>
          <a:srgbClr val="000099"/>
        </a:hlink>
        <a:folHlink>
          <a:srgbClr val="801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00A6"/>
        </a:accent1>
        <a:accent2>
          <a:srgbClr val="3A238C"/>
        </a:accent2>
        <a:accent3>
          <a:srgbClr val="FFFFFF"/>
        </a:accent3>
        <a:accent4>
          <a:srgbClr val="000000"/>
        </a:accent4>
        <a:accent5>
          <a:srgbClr val="AAAAD0"/>
        </a:accent5>
        <a:accent6>
          <a:srgbClr val="341F7E"/>
        </a:accent6>
        <a:hlink>
          <a:srgbClr val="00008C"/>
        </a:hlink>
        <a:folHlink>
          <a:srgbClr val="4D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64599"/>
        </a:accent1>
        <a:accent2>
          <a:srgbClr val="004799"/>
        </a:accent2>
        <a:accent3>
          <a:srgbClr val="FFFFFF"/>
        </a:accent3>
        <a:accent4>
          <a:srgbClr val="000000"/>
        </a:accent4>
        <a:accent5>
          <a:srgbClr val="BDB0CA"/>
        </a:accent5>
        <a:accent6>
          <a:srgbClr val="003F8A"/>
        </a:accent6>
        <a:hlink>
          <a:srgbClr val="000099"/>
        </a:hlink>
        <a:folHlink>
          <a:srgbClr val="7317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4600"/>
        </a:accent1>
        <a:accent2>
          <a:srgbClr val="3D3D99"/>
        </a:accent2>
        <a:accent3>
          <a:srgbClr val="FFFFFF"/>
        </a:accent3>
        <a:accent4>
          <a:srgbClr val="000000"/>
        </a:accent4>
        <a:accent5>
          <a:srgbClr val="C0B0AA"/>
        </a:accent5>
        <a:accent6>
          <a:srgbClr val="36368A"/>
        </a:accent6>
        <a:hlink>
          <a:srgbClr val="73222A"/>
        </a:hlink>
        <a:folHlink>
          <a:srgbClr val="4C4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66629"/>
        </a:accent1>
        <a:accent2>
          <a:srgbClr val="735600"/>
        </a:accent2>
        <a:accent3>
          <a:srgbClr val="FFFFFF"/>
        </a:accent3>
        <a:accent4>
          <a:srgbClr val="000000"/>
        </a:accent4>
        <a:accent5>
          <a:srgbClr val="AEB8AC"/>
        </a:accent5>
        <a:accent6>
          <a:srgbClr val="684D00"/>
        </a:accent6>
        <a:hlink>
          <a:srgbClr val="000099"/>
        </a:hlink>
        <a:folHlink>
          <a:srgbClr val="80192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2">
      <a:dk1>
        <a:srgbClr val="000000"/>
      </a:dk1>
      <a:lt1>
        <a:srgbClr val="CCCCFF"/>
      </a:lt1>
      <a:dk2>
        <a:srgbClr val="000000"/>
      </a:dk2>
      <a:lt2>
        <a:srgbClr val="B2B2B2"/>
      </a:lt2>
      <a:accent1>
        <a:srgbClr val="764599"/>
      </a:accent1>
      <a:accent2>
        <a:srgbClr val="004799"/>
      </a:accent2>
      <a:accent3>
        <a:srgbClr val="E2E2FF"/>
      </a:accent3>
      <a:accent4>
        <a:srgbClr val="000000"/>
      </a:accent4>
      <a:accent5>
        <a:srgbClr val="BDB0CA"/>
      </a:accent5>
      <a:accent6>
        <a:srgbClr val="003F8A"/>
      </a:accent6>
      <a:hlink>
        <a:srgbClr val="000099"/>
      </a:hlink>
      <a:folHlink>
        <a:srgbClr val="73175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0000A6"/>
        </a:accent1>
        <a:accent2>
          <a:srgbClr val="3A238C"/>
        </a:accent2>
        <a:accent3>
          <a:srgbClr val="E2E2FF"/>
        </a:accent3>
        <a:accent4>
          <a:srgbClr val="000000"/>
        </a:accent4>
        <a:accent5>
          <a:srgbClr val="AAAAD0"/>
        </a:accent5>
        <a:accent6>
          <a:srgbClr val="341F7E"/>
        </a:accent6>
        <a:hlink>
          <a:srgbClr val="00008C"/>
        </a:hlink>
        <a:folHlink>
          <a:srgbClr val="4D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764599"/>
        </a:accent1>
        <a:accent2>
          <a:srgbClr val="004799"/>
        </a:accent2>
        <a:accent3>
          <a:srgbClr val="E2E2FF"/>
        </a:accent3>
        <a:accent4>
          <a:srgbClr val="000000"/>
        </a:accent4>
        <a:accent5>
          <a:srgbClr val="BDB0CA"/>
        </a:accent5>
        <a:accent6>
          <a:srgbClr val="003F8A"/>
        </a:accent6>
        <a:hlink>
          <a:srgbClr val="000099"/>
        </a:hlink>
        <a:folHlink>
          <a:srgbClr val="7317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804600"/>
        </a:accent1>
        <a:accent2>
          <a:srgbClr val="3D3D99"/>
        </a:accent2>
        <a:accent3>
          <a:srgbClr val="E2E2FF"/>
        </a:accent3>
        <a:accent4>
          <a:srgbClr val="000000"/>
        </a:accent4>
        <a:accent5>
          <a:srgbClr val="C0B0AA"/>
        </a:accent5>
        <a:accent6>
          <a:srgbClr val="36368A"/>
        </a:accent6>
        <a:hlink>
          <a:srgbClr val="73222A"/>
        </a:hlink>
        <a:folHlink>
          <a:srgbClr val="4C4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366629"/>
        </a:accent1>
        <a:accent2>
          <a:srgbClr val="735600"/>
        </a:accent2>
        <a:accent3>
          <a:srgbClr val="E2E2FF"/>
        </a:accent3>
        <a:accent4>
          <a:srgbClr val="000000"/>
        </a:accent4>
        <a:accent5>
          <a:srgbClr val="AEB8AC"/>
        </a:accent5>
        <a:accent6>
          <a:srgbClr val="684D00"/>
        </a:accent6>
        <a:hlink>
          <a:srgbClr val="000099"/>
        </a:hlink>
        <a:folHlink>
          <a:srgbClr val="801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00A6"/>
        </a:accent1>
        <a:accent2>
          <a:srgbClr val="3A238C"/>
        </a:accent2>
        <a:accent3>
          <a:srgbClr val="FFFFFF"/>
        </a:accent3>
        <a:accent4>
          <a:srgbClr val="000000"/>
        </a:accent4>
        <a:accent5>
          <a:srgbClr val="AAAAD0"/>
        </a:accent5>
        <a:accent6>
          <a:srgbClr val="341F7E"/>
        </a:accent6>
        <a:hlink>
          <a:srgbClr val="00008C"/>
        </a:hlink>
        <a:folHlink>
          <a:srgbClr val="4D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64599"/>
        </a:accent1>
        <a:accent2>
          <a:srgbClr val="004799"/>
        </a:accent2>
        <a:accent3>
          <a:srgbClr val="FFFFFF"/>
        </a:accent3>
        <a:accent4>
          <a:srgbClr val="000000"/>
        </a:accent4>
        <a:accent5>
          <a:srgbClr val="BDB0CA"/>
        </a:accent5>
        <a:accent6>
          <a:srgbClr val="003F8A"/>
        </a:accent6>
        <a:hlink>
          <a:srgbClr val="000099"/>
        </a:hlink>
        <a:folHlink>
          <a:srgbClr val="7317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4600"/>
        </a:accent1>
        <a:accent2>
          <a:srgbClr val="3D3D99"/>
        </a:accent2>
        <a:accent3>
          <a:srgbClr val="FFFFFF"/>
        </a:accent3>
        <a:accent4>
          <a:srgbClr val="000000"/>
        </a:accent4>
        <a:accent5>
          <a:srgbClr val="C0B0AA"/>
        </a:accent5>
        <a:accent6>
          <a:srgbClr val="36368A"/>
        </a:accent6>
        <a:hlink>
          <a:srgbClr val="73222A"/>
        </a:hlink>
        <a:folHlink>
          <a:srgbClr val="4C4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66629"/>
        </a:accent1>
        <a:accent2>
          <a:srgbClr val="735600"/>
        </a:accent2>
        <a:accent3>
          <a:srgbClr val="FFFFFF"/>
        </a:accent3>
        <a:accent4>
          <a:srgbClr val="000000"/>
        </a:accent4>
        <a:accent5>
          <a:srgbClr val="AEB8AC"/>
        </a:accent5>
        <a:accent6>
          <a:srgbClr val="684D00"/>
        </a:accent6>
        <a:hlink>
          <a:srgbClr val="000099"/>
        </a:hlink>
        <a:folHlink>
          <a:srgbClr val="80192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Hrvatska 1">
  <a:themeElements>
    <a:clrScheme name="Office tema 2">
      <a:dk1>
        <a:srgbClr val="333333"/>
      </a:dk1>
      <a:lt1>
        <a:srgbClr val="FFFFFF"/>
      </a:lt1>
      <a:dk2>
        <a:srgbClr val="663300"/>
      </a:dk2>
      <a:lt2>
        <a:srgbClr val="FFFFFF"/>
      </a:lt2>
      <a:accent1>
        <a:srgbClr val="FFBC1F"/>
      </a:accent1>
      <a:accent2>
        <a:srgbClr val="FF9090"/>
      </a:accent2>
      <a:accent3>
        <a:srgbClr val="B8ADAA"/>
      </a:accent3>
      <a:accent4>
        <a:srgbClr val="DADADA"/>
      </a:accent4>
      <a:accent5>
        <a:srgbClr val="FFDAAB"/>
      </a:accent5>
      <a:accent6>
        <a:srgbClr val="E78282"/>
      </a:accent6>
      <a:hlink>
        <a:srgbClr val="FFAE5C"/>
      </a:hlink>
      <a:folHlink>
        <a:srgbClr val="FFB8F9"/>
      </a:folHlink>
    </a:clrScheme>
    <a:fontScheme name="Office te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ema 1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FF9E3E"/>
        </a:accent1>
        <a:accent2>
          <a:srgbClr val="E4B381"/>
        </a:accent2>
        <a:accent3>
          <a:srgbClr val="B8ADAA"/>
        </a:accent3>
        <a:accent4>
          <a:srgbClr val="DADADA"/>
        </a:accent4>
        <a:accent5>
          <a:srgbClr val="FFCCAF"/>
        </a:accent5>
        <a:accent6>
          <a:srgbClr val="CFA274"/>
        </a:accent6>
        <a:hlink>
          <a:srgbClr val="FFBD7B"/>
        </a:hlink>
        <a:folHlink>
          <a:srgbClr val="FFDC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2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FFBC1F"/>
        </a:accent1>
        <a:accent2>
          <a:srgbClr val="FF9090"/>
        </a:accent2>
        <a:accent3>
          <a:srgbClr val="B8ADAA"/>
        </a:accent3>
        <a:accent4>
          <a:srgbClr val="DADADA"/>
        </a:accent4>
        <a:accent5>
          <a:srgbClr val="FFDAAB"/>
        </a:accent5>
        <a:accent6>
          <a:srgbClr val="E78282"/>
        </a:accent6>
        <a:hlink>
          <a:srgbClr val="FFAE5C"/>
        </a:hlink>
        <a:folHlink>
          <a:srgbClr val="FFB8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3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CDDB4F"/>
        </a:accent1>
        <a:accent2>
          <a:srgbClr val="B4BCFF"/>
        </a:accent2>
        <a:accent3>
          <a:srgbClr val="B8ADAA"/>
        </a:accent3>
        <a:accent4>
          <a:srgbClr val="DADADA"/>
        </a:accent4>
        <a:accent5>
          <a:srgbClr val="E3EAB2"/>
        </a:accent5>
        <a:accent6>
          <a:srgbClr val="A3AAE7"/>
        </a:accent6>
        <a:hlink>
          <a:srgbClr val="39EBA1"/>
        </a:hlink>
        <a:folHlink>
          <a:srgbClr val="FFAC5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4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72C5FF"/>
        </a:accent1>
        <a:accent2>
          <a:srgbClr val="FFAC58"/>
        </a:accent2>
        <a:accent3>
          <a:srgbClr val="B8ADAA"/>
        </a:accent3>
        <a:accent4>
          <a:srgbClr val="DADADA"/>
        </a:accent4>
        <a:accent5>
          <a:srgbClr val="BCDFFF"/>
        </a:accent5>
        <a:accent6>
          <a:srgbClr val="E79B4F"/>
        </a:accent6>
        <a:hlink>
          <a:srgbClr val="CDDB4F"/>
        </a:hlink>
        <a:folHlink>
          <a:srgbClr val="FBBCF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9E3E"/>
        </a:accent1>
        <a:accent2>
          <a:srgbClr val="E4B381"/>
        </a:accent2>
        <a:accent3>
          <a:srgbClr val="FFFFFF"/>
        </a:accent3>
        <a:accent4>
          <a:srgbClr val="000000"/>
        </a:accent4>
        <a:accent5>
          <a:srgbClr val="FFCCAF"/>
        </a:accent5>
        <a:accent6>
          <a:srgbClr val="CFA274"/>
        </a:accent6>
        <a:hlink>
          <a:srgbClr val="FFBD7B"/>
        </a:hlink>
        <a:folHlink>
          <a:srgbClr val="FFDC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C1F"/>
        </a:accent1>
        <a:accent2>
          <a:srgbClr val="FF9090"/>
        </a:accent2>
        <a:accent3>
          <a:srgbClr val="FFFFFF"/>
        </a:accent3>
        <a:accent4>
          <a:srgbClr val="000000"/>
        </a:accent4>
        <a:accent5>
          <a:srgbClr val="FFDAAB"/>
        </a:accent5>
        <a:accent6>
          <a:srgbClr val="E78282"/>
        </a:accent6>
        <a:hlink>
          <a:srgbClr val="FFAE5C"/>
        </a:hlink>
        <a:folHlink>
          <a:srgbClr val="FFB8F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DDB4F"/>
        </a:accent1>
        <a:accent2>
          <a:srgbClr val="B4BCFF"/>
        </a:accent2>
        <a:accent3>
          <a:srgbClr val="FFFFFF"/>
        </a:accent3>
        <a:accent4>
          <a:srgbClr val="000000"/>
        </a:accent4>
        <a:accent5>
          <a:srgbClr val="E3EAB2"/>
        </a:accent5>
        <a:accent6>
          <a:srgbClr val="A3AAE7"/>
        </a:accent6>
        <a:hlink>
          <a:srgbClr val="39EBA1"/>
        </a:hlink>
        <a:folHlink>
          <a:srgbClr val="FFAC5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2C5FF"/>
        </a:accent1>
        <a:accent2>
          <a:srgbClr val="FFAC58"/>
        </a:accent2>
        <a:accent3>
          <a:srgbClr val="FFFFFF"/>
        </a:accent3>
        <a:accent4>
          <a:srgbClr val="000000"/>
        </a:accent4>
        <a:accent5>
          <a:srgbClr val="BCDFFF"/>
        </a:accent5>
        <a:accent6>
          <a:srgbClr val="E79B4F"/>
        </a:accent6>
        <a:hlink>
          <a:srgbClr val="CDDB4F"/>
        </a:hlink>
        <a:folHlink>
          <a:srgbClr val="FBBCF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1_Default Design 2">
      <a:dk1>
        <a:srgbClr val="333333"/>
      </a:dk1>
      <a:lt1>
        <a:srgbClr val="FFFFFF"/>
      </a:lt1>
      <a:dk2>
        <a:srgbClr val="663300"/>
      </a:dk2>
      <a:lt2>
        <a:srgbClr val="FFFFFF"/>
      </a:lt2>
      <a:accent1>
        <a:srgbClr val="FFBC1F"/>
      </a:accent1>
      <a:accent2>
        <a:srgbClr val="FF9090"/>
      </a:accent2>
      <a:accent3>
        <a:srgbClr val="B8ADAA"/>
      </a:accent3>
      <a:accent4>
        <a:srgbClr val="DADADA"/>
      </a:accent4>
      <a:accent5>
        <a:srgbClr val="FFDAAB"/>
      </a:accent5>
      <a:accent6>
        <a:srgbClr val="E78282"/>
      </a:accent6>
      <a:hlink>
        <a:srgbClr val="FFAE5C"/>
      </a:hlink>
      <a:folHlink>
        <a:srgbClr val="FFB8F9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FF9E3E"/>
        </a:accent1>
        <a:accent2>
          <a:srgbClr val="E4B381"/>
        </a:accent2>
        <a:accent3>
          <a:srgbClr val="B8ADAA"/>
        </a:accent3>
        <a:accent4>
          <a:srgbClr val="DADADA"/>
        </a:accent4>
        <a:accent5>
          <a:srgbClr val="FFCCAF"/>
        </a:accent5>
        <a:accent6>
          <a:srgbClr val="CFA274"/>
        </a:accent6>
        <a:hlink>
          <a:srgbClr val="FFBD7B"/>
        </a:hlink>
        <a:folHlink>
          <a:srgbClr val="FFDC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FFBC1F"/>
        </a:accent1>
        <a:accent2>
          <a:srgbClr val="FF9090"/>
        </a:accent2>
        <a:accent3>
          <a:srgbClr val="B8ADAA"/>
        </a:accent3>
        <a:accent4>
          <a:srgbClr val="DADADA"/>
        </a:accent4>
        <a:accent5>
          <a:srgbClr val="FFDAAB"/>
        </a:accent5>
        <a:accent6>
          <a:srgbClr val="E78282"/>
        </a:accent6>
        <a:hlink>
          <a:srgbClr val="FFAE5C"/>
        </a:hlink>
        <a:folHlink>
          <a:srgbClr val="FFB8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CDDB4F"/>
        </a:accent1>
        <a:accent2>
          <a:srgbClr val="B4BCFF"/>
        </a:accent2>
        <a:accent3>
          <a:srgbClr val="B8ADAA"/>
        </a:accent3>
        <a:accent4>
          <a:srgbClr val="DADADA"/>
        </a:accent4>
        <a:accent5>
          <a:srgbClr val="E3EAB2"/>
        </a:accent5>
        <a:accent6>
          <a:srgbClr val="A3AAE7"/>
        </a:accent6>
        <a:hlink>
          <a:srgbClr val="39EBA1"/>
        </a:hlink>
        <a:folHlink>
          <a:srgbClr val="FFAC5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72C5FF"/>
        </a:accent1>
        <a:accent2>
          <a:srgbClr val="FFAC58"/>
        </a:accent2>
        <a:accent3>
          <a:srgbClr val="B8ADAA"/>
        </a:accent3>
        <a:accent4>
          <a:srgbClr val="DADADA"/>
        </a:accent4>
        <a:accent5>
          <a:srgbClr val="BCDFFF"/>
        </a:accent5>
        <a:accent6>
          <a:srgbClr val="E79B4F"/>
        </a:accent6>
        <a:hlink>
          <a:srgbClr val="CDDB4F"/>
        </a:hlink>
        <a:folHlink>
          <a:srgbClr val="FBBCF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9E3E"/>
        </a:accent1>
        <a:accent2>
          <a:srgbClr val="E4B381"/>
        </a:accent2>
        <a:accent3>
          <a:srgbClr val="FFFFFF"/>
        </a:accent3>
        <a:accent4>
          <a:srgbClr val="000000"/>
        </a:accent4>
        <a:accent5>
          <a:srgbClr val="FFCCAF"/>
        </a:accent5>
        <a:accent6>
          <a:srgbClr val="CFA274"/>
        </a:accent6>
        <a:hlink>
          <a:srgbClr val="FFBD7B"/>
        </a:hlink>
        <a:folHlink>
          <a:srgbClr val="FFDC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C1F"/>
        </a:accent1>
        <a:accent2>
          <a:srgbClr val="FF9090"/>
        </a:accent2>
        <a:accent3>
          <a:srgbClr val="FFFFFF"/>
        </a:accent3>
        <a:accent4>
          <a:srgbClr val="000000"/>
        </a:accent4>
        <a:accent5>
          <a:srgbClr val="FFDAAB"/>
        </a:accent5>
        <a:accent6>
          <a:srgbClr val="E78282"/>
        </a:accent6>
        <a:hlink>
          <a:srgbClr val="FFAE5C"/>
        </a:hlink>
        <a:folHlink>
          <a:srgbClr val="FFB8F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DDB4F"/>
        </a:accent1>
        <a:accent2>
          <a:srgbClr val="B4BCFF"/>
        </a:accent2>
        <a:accent3>
          <a:srgbClr val="FFFFFF"/>
        </a:accent3>
        <a:accent4>
          <a:srgbClr val="000000"/>
        </a:accent4>
        <a:accent5>
          <a:srgbClr val="E3EAB2"/>
        </a:accent5>
        <a:accent6>
          <a:srgbClr val="A3AAE7"/>
        </a:accent6>
        <a:hlink>
          <a:srgbClr val="39EBA1"/>
        </a:hlink>
        <a:folHlink>
          <a:srgbClr val="FFAC5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2C5FF"/>
        </a:accent1>
        <a:accent2>
          <a:srgbClr val="FFAC58"/>
        </a:accent2>
        <a:accent3>
          <a:srgbClr val="FFFFFF"/>
        </a:accent3>
        <a:accent4>
          <a:srgbClr val="000000"/>
        </a:accent4>
        <a:accent5>
          <a:srgbClr val="BCDFFF"/>
        </a:accent5>
        <a:accent6>
          <a:srgbClr val="E79B4F"/>
        </a:accent6>
        <a:hlink>
          <a:srgbClr val="CDDB4F"/>
        </a:hlink>
        <a:folHlink>
          <a:srgbClr val="FBBCF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Hrvatska6">
  <a:themeElements>
    <a:clrScheme name="Office tema 14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6759B2"/>
      </a:accent1>
      <a:accent2>
        <a:srgbClr val="00708C"/>
      </a:accent2>
      <a:accent3>
        <a:srgbClr val="FFFFFF"/>
      </a:accent3>
      <a:accent4>
        <a:srgbClr val="000000"/>
      </a:accent4>
      <a:accent5>
        <a:srgbClr val="B8B5D5"/>
      </a:accent5>
      <a:accent6>
        <a:srgbClr val="00657E"/>
      </a:accent6>
      <a:hlink>
        <a:srgbClr val="0048A6"/>
      </a:hlink>
      <a:folHlink>
        <a:srgbClr val="742E99"/>
      </a:folHlink>
    </a:clrScheme>
    <a:fontScheme name="Office tem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ema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1_Default Design 14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6759B2"/>
      </a:accent1>
      <a:accent2>
        <a:srgbClr val="00708C"/>
      </a:accent2>
      <a:accent3>
        <a:srgbClr val="FFFFFF"/>
      </a:accent3>
      <a:accent4>
        <a:srgbClr val="000000"/>
      </a:accent4>
      <a:accent5>
        <a:srgbClr val="B8B5D5"/>
      </a:accent5>
      <a:accent6>
        <a:srgbClr val="00657E"/>
      </a:accent6>
      <a:hlink>
        <a:srgbClr val="0048A6"/>
      </a:hlink>
      <a:folHlink>
        <a:srgbClr val="742E99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Hrvatska 1</Template>
  <TotalTime>225</TotalTime>
  <Words>227</Words>
  <Application>Microsoft Office PowerPoint</Application>
  <PresentationFormat>Widescreen</PresentationFormat>
  <Paragraphs>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14</vt:i4>
      </vt:variant>
    </vt:vector>
  </HeadingPairs>
  <TitlesOfParts>
    <vt:vector size="42" baseType="lpstr">
      <vt:lpstr>Arial</vt:lpstr>
      <vt:lpstr>Calibri</vt:lpstr>
      <vt:lpstr>Times New Roman</vt:lpstr>
      <vt:lpstr>Wingdings</vt:lpstr>
      <vt:lpstr>Hrvatska 1</vt:lpstr>
      <vt:lpstr>1_Default Design</vt:lpstr>
      <vt:lpstr>Novi Zeland</vt:lpstr>
      <vt:lpstr>1_Novi Zeland</vt:lpstr>
      <vt:lpstr>2_Default Design</vt:lpstr>
      <vt:lpstr>1_Hrvatska 1</vt:lpstr>
      <vt:lpstr>3_Default Design</vt:lpstr>
      <vt:lpstr>Hrvatska6</vt:lpstr>
      <vt:lpstr>4_Default Design</vt:lpstr>
      <vt:lpstr>Portugal</vt:lpstr>
      <vt:lpstr>5_Default Design</vt:lpstr>
      <vt:lpstr>Crna Gora2</vt:lpstr>
      <vt:lpstr>6_Default Design</vt:lpstr>
      <vt:lpstr>Hrvatska2</vt:lpstr>
      <vt:lpstr>7_Default Design</vt:lpstr>
      <vt:lpstr>1_Hrvatska6</vt:lpstr>
      <vt:lpstr>8_Default Design</vt:lpstr>
      <vt:lpstr>1_Portugal</vt:lpstr>
      <vt:lpstr>9_Default Design</vt:lpstr>
      <vt:lpstr>1_Crna Gora2</vt:lpstr>
      <vt:lpstr>10_Default Design</vt:lpstr>
      <vt:lpstr>1_Hrvatska2</vt:lpstr>
      <vt:lpstr>11_Default Design</vt:lpstr>
      <vt:lpstr>Office 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Alen</dc:creator>
  <cp:lastModifiedBy>USER</cp:lastModifiedBy>
  <cp:revision>41</cp:revision>
  <dcterms:created xsi:type="dcterms:W3CDTF">2019-08-05T14:36:01Z</dcterms:created>
  <dcterms:modified xsi:type="dcterms:W3CDTF">2020-03-28T21:53:20Z</dcterms:modified>
</cp:coreProperties>
</file>