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  <p:sldMasterId id="2147484188" r:id="rId2"/>
  </p:sldMasterIdLst>
  <p:notesMasterIdLst>
    <p:notesMasterId r:id="rId24"/>
  </p:notesMasterIdLst>
  <p:sldIdLst>
    <p:sldId id="256" r:id="rId3"/>
    <p:sldId id="322" r:id="rId4"/>
    <p:sldId id="323" r:id="rId5"/>
    <p:sldId id="344" r:id="rId6"/>
    <p:sldId id="324" r:id="rId7"/>
    <p:sldId id="345" r:id="rId8"/>
    <p:sldId id="325" r:id="rId9"/>
    <p:sldId id="330" r:id="rId10"/>
    <p:sldId id="331" r:id="rId11"/>
    <p:sldId id="328" r:id="rId12"/>
    <p:sldId id="349" r:id="rId13"/>
    <p:sldId id="340" r:id="rId14"/>
    <p:sldId id="350" r:id="rId15"/>
    <p:sldId id="351" r:id="rId16"/>
    <p:sldId id="337" r:id="rId17"/>
    <p:sldId id="281" r:id="rId18"/>
    <p:sldId id="348" r:id="rId19"/>
    <p:sldId id="347" r:id="rId20"/>
    <p:sldId id="309" r:id="rId21"/>
    <p:sldId id="334" r:id="rId22"/>
    <p:sldId id="343" r:id="rId23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040F9-A15C-43E3-8436-A9452773B139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C4902-63E1-4613-AACA-D7A664FD8B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C4902-63E1-4613-AACA-D7A664FD8B0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31E55-AF09-4C26-B158-142785929A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851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159C0-B791-4E0C-973A-9306A4D6D4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684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19E53-C0B0-4A3F-B5F3-FCEFF19BAB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377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B88B-87D7-47E0-9826-0593C14B9A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468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C291E-4791-4452-AB73-36AF3819FF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247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ACC23-00F4-47C6-A9CF-64366EA093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5129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B20F-6BB6-437E-867B-B439FE38BB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7670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EAB74-655A-4C32-8558-0204F461E1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488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Kliknite ikonu da biste dodali  sliku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01C5E-243F-412E-A2D1-45E5B974EE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1878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3FFB5-5326-471F-ACFD-61D340F12E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8821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117CC-563A-4587-9DFD-24BCE2A3A2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085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DC1A071-2A74-455A-A49A-8BB21E4AC2F6}" type="datetimeFigureOut">
              <a:rPr lang="sr-Latn-CS" smtClean="0"/>
              <a:pPr/>
              <a:t>9.10.2019.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987648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QLraO7HOMkw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 r="1097" b="16182"/>
          <a:stretch>
            <a:fillRect/>
          </a:stretch>
        </p:blipFill>
        <p:spPr bwMode="auto">
          <a:xfrm>
            <a:off x="152400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676400"/>
            <a:ext cx="8991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CF68BF6F-F70A-4EC3-8682-C154C8233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39" y="323589"/>
            <a:ext cx="11898921" cy="313234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DEC15C4-0664-4789-95CB-795AB7DA5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9" y="3402063"/>
            <a:ext cx="7635225" cy="307847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A3DB27F-E26F-4750-8F73-555A5CFF2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00" y="3455937"/>
            <a:ext cx="4077252" cy="30246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095C8BE-F37C-4A6C-B6E3-4D55F6057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369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38200"/>
            <a:ext cx="54578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8537D42-8CEB-4350-B910-2ADA0F877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5" t="36350" r="51772" b="21936"/>
          <a:stretch/>
        </p:blipFill>
        <p:spPr>
          <a:xfrm>
            <a:off x="1600200" y="3352800"/>
            <a:ext cx="4272500" cy="3202632"/>
          </a:xfrm>
          <a:prstGeom prst="rect">
            <a:avLst/>
          </a:prstGeom>
        </p:spPr>
      </p:pic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xmlns="" id="{9B63E114-ED56-48A5-8277-3B6761886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94488" y="950459"/>
            <a:ext cx="5116512" cy="339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5">
            <a:extLst>
              <a:ext uri="{FF2B5EF4-FFF2-40B4-BE49-F238E27FC236}">
                <a16:creationId xmlns:a16="http://schemas.microsoft.com/office/drawing/2014/main" xmlns="" id="{0D1EA824-4A0F-4EC5-A7F4-403E0F6A3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D4195B9-A5A0-491F-87BB-0D6938AAA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0"/>
            <a:ext cx="9217024" cy="2952328"/>
          </a:xfrm>
          <a:prstGeom prst="rect">
            <a:avLst/>
          </a:prstGeom>
        </p:spPr>
      </p:pic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xmlns="" id="{C3D08BCA-EF60-4E4B-8764-64FBF955D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35949" y="2778152"/>
            <a:ext cx="5847929" cy="389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6F01410-E80F-400A-8518-4F50F2183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35" y="2890593"/>
            <a:ext cx="5015880" cy="389120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B7B81B5-3F61-4122-8D8F-CD863AF57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16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61817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9325" y="3438525"/>
            <a:ext cx="61626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t="8318" r="3537" b="11830"/>
          <a:stretch>
            <a:fillRect/>
          </a:stretch>
        </p:blipFill>
        <p:spPr bwMode="auto">
          <a:xfrm>
            <a:off x="228600" y="2514600"/>
            <a:ext cx="5715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1B7B81B5-3F61-4122-8D8F-CD863AF57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77628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xmlns="" id="{09966647-0722-4B9A-8FBB-2F75B23EC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953191"/>
            <a:ext cx="8209524" cy="3523809"/>
          </a:xfrm>
          <a:prstGeom prst="rect">
            <a:avLst/>
          </a:prstGeom>
        </p:spPr>
      </p:pic>
      <p:pic>
        <p:nvPicPr>
          <p:cNvPr id="7" name="Slika 5">
            <a:extLst>
              <a:ext uri="{FF2B5EF4-FFF2-40B4-BE49-F238E27FC236}">
                <a16:creationId xmlns:a16="http://schemas.microsoft.com/office/drawing/2014/main" xmlns="" id="{1B7B81B5-3F61-4122-8D8F-CD863AF57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6392C28-C925-4EB6-9815-BF0E9B10D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001" y="457200"/>
            <a:ext cx="9179199" cy="5715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25B6C78-B7FA-48A1-99D1-463E444F6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33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5135"/>
          <a:stretch/>
        </p:blipFill>
        <p:spPr bwMode="auto">
          <a:xfrm>
            <a:off x="3287688" y="1124744"/>
            <a:ext cx="2869044" cy="196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2844"/>
          <a:stretch/>
        </p:blipFill>
        <p:spPr bwMode="auto">
          <a:xfrm>
            <a:off x="9132170" y="1124744"/>
            <a:ext cx="2873268" cy="194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24B98D0-A49A-45F7-AB1C-0F7C99ED7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0473FD1-811B-4A03-A53E-27E0255A8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9111"/>
          <a:stretch/>
        </p:blipFill>
        <p:spPr bwMode="auto">
          <a:xfrm>
            <a:off x="198396" y="1124744"/>
            <a:ext cx="2873268" cy="194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688D19C3-CFA3-499F-97B8-3B4E7FF1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8173" y="1124744"/>
            <a:ext cx="2628147" cy="194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A16C0247-BCE0-4CB4-AE82-3F7ED3401700}"/>
              </a:ext>
            </a:extLst>
          </p:cNvPr>
          <p:cNvSpPr/>
          <p:nvPr/>
        </p:nvSpPr>
        <p:spPr>
          <a:xfrm>
            <a:off x="2567609" y="4077072"/>
            <a:ext cx="2592288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500" b="1" dirty="0">
                <a:solidFill>
                  <a:srgbClr val="002060"/>
                </a:solidFill>
              </a:rPr>
              <a:t>PANONSKA </a:t>
            </a:r>
          </a:p>
          <a:p>
            <a:pPr algn="ctr"/>
            <a:r>
              <a:rPr lang="hr-HR" sz="2500" b="1" dirty="0">
                <a:solidFill>
                  <a:srgbClr val="002060"/>
                </a:solidFill>
              </a:rPr>
              <a:t>HRVATSKA</a:t>
            </a: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xmlns="" id="{8ED3F5A1-F885-4308-96B7-12658769AF3D}"/>
              </a:ext>
            </a:extLst>
          </p:cNvPr>
          <p:cNvSpPr/>
          <p:nvPr/>
        </p:nvSpPr>
        <p:spPr>
          <a:xfrm>
            <a:off x="6816080" y="4077072"/>
            <a:ext cx="2592288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500" b="1" dirty="0">
                <a:solidFill>
                  <a:srgbClr val="002060"/>
                </a:solidFill>
              </a:rPr>
              <a:t>PERIPANONSKA </a:t>
            </a:r>
          </a:p>
          <a:p>
            <a:pPr algn="ctr"/>
            <a:r>
              <a:rPr lang="hr-HR" sz="2500" b="1" dirty="0">
                <a:solidFill>
                  <a:srgbClr val="002060"/>
                </a:solidFill>
              </a:rPr>
              <a:t>HRVATSKA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9F1498F6-B81C-421A-85C7-FAB0C281158E}"/>
              </a:ext>
            </a:extLst>
          </p:cNvPr>
          <p:cNvSpPr txBox="1"/>
          <p:nvPr/>
        </p:nvSpPr>
        <p:spPr>
          <a:xfrm>
            <a:off x="198396" y="145562"/>
            <a:ext cx="101758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500" i="1" dirty="0" smtClean="0"/>
              <a:t>Dijelovima Nizinske Hrvatske pridruži odgovarajuće fotografije koje ih opisuju.</a:t>
            </a:r>
            <a:endParaRPr lang="hr-HR" sz="2500" i="1" dirty="0"/>
          </a:p>
        </p:txBody>
      </p:sp>
    </p:spTree>
    <p:extLst>
      <p:ext uri="{BB962C8B-B14F-4D97-AF65-F5344CB8AC3E}">
        <p14:creationId xmlns:p14="http://schemas.microsoft.com/office/powerpoint/2010/main" xmlns="" val="12924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Skola PPT\5. razred - novo\II. polugodište\6.7. Reljef nizinske Hrvatske\Slike\Slika17.jpg">
            <a:extLst>
              <a:ext uri="{FF2B5EF4-FFF2-40B4-BE49-F238E27FC236}">
                <a16:creationId xmlns:a16="http://schemas.microsoft.com/office/drawing/2014/main" xmlns="" id="{9EC9E120-8644-44D2-B1E4-B1CB56A81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5808" t="12293" r="10001" b="76796"/>
          <a:stretch/>
        </p:blipFill>
        <p:spPr bwMode="auto">
          <a:xfrm>
            <a:off x="8625137" y="745016"/>
            <a:ext cx="3126432" cy="549904"/>
          </a:xfrm>
          <a:prstGeom prst="rect">
            <a:avLst/>
          </a:prstGeom>
          <a:noFill/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CF8FF0F6-ED95-43B8-A012-6107A6D56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171921"/>
            <a:ext cx="8385991" cy="4695479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40CB05B9-DC5D-4993-A25B-FB81380867A7}"/>
              </a:ext>
            </a:extLst>
          </p:cNvPr>
          <p:cNvSpPr txBox="1"/>
          <p:nvPr/>
        </p:nvSpPr>
        <p:spPr>
          <a:xfrm>
            <a:off x="263352" y="188640"/>
            <a:ext cx="7555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/>
              <a:t>U prazne kružiće upiši slova pripadajućih polojnih </a:t>
            </a:r>
            <a:r>
              <a:rPr lang="hr-HR" sz="2400" i="1" dirty="0" smtClean="0"/>
              <a:t>područja.</a:t>
            </a:r>
            <a:endParaRPr lang="hr-HR" sz="2400" i="1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BFF5E8C-5572-464F-BF34-890EDBB7E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67800" y="1905000"/>
            <a:ext cx="26289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767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2C841C28-BDBF-4D64-B979-3D711509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412776"/>
            <a:ext cx="3457143" cy="2533333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xmlns="" id="{5117AD7B-2EC2-44E3-9006-1499166A8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31" y="1034055"/>
            <a:ext cx="8195496" cy="4538645"/>
          </a:xfrm>
          <a:prstGeom prst="rect">
            <a:avLst/>
          </a:prstGeom>
        </p:spPr>
      </p:pic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49C037A7-BFC3-4145-8017-011A5205FB36}"/>
              </a:ext>
            </a:extLst>
          </p:cNvPr>
          <p:cNvSpPr txBox="1"/>
          <p:nvPr/>
        </p:nvSpPr>
        <p:spPr>
          <a:xfrm>
            <a:off x="335360" y="332656"/>
            <a:ext cx="8202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/>
              <a:t>Odgovarajućim slovima označi prikazane nizinske reljefne oblike.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B83919F-D0AC-46A2-8326-0B9CC3BD0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6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4903" t="3152" r="4331" b="32348"/>
          <a:stretch>
            <a:fillRect/>
          </a:stretch>
        </p:blipFill>
        <p:spPr bwMode="auto">
          <a:xfrm>
            <a:off x="1828800" y="71042"/>
            <a:ext cx="8449842" cy="45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E3DB820-F992-4BA4-BC13-5C805D5B6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69965" r="36667" b="20196"/>
          <a:stretch>
            <a:fillRect/>
          </a:stretch>
        </p:blipFill>
        <p:spPr bwMode="auto">
          <a:xfrm>
            <a:off x="304800" y="4267200"/>
            <a:ext cx="60806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244" t="84177" r="423"/>
          <a:stretch>
            <a:fillRect/>
          </a:stretch>
        </p:blipFill>
        <p:spPr bwMode="auto">
          <a:xfrm>
            <a:off x="381000" y="5219682"/>
            <a:ext cx="9144000" cy="112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907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xmlns="" id="{70241EA0-78DC-46D9-8F6C-AF77418C8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4300" y="150166"/>
            <a:ext cx="11646071" cy="234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92B05C75-9B07-4E75-A838-1266471C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347347"/>
            <a:ext cx="5741089" cy="4501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8B8F202-5885-464C-AEE6-A8FBB2551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28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313F4093-DC6A-4534-9119-EF4A791AA754}"/>
              </a:ext>
            </a:extLst>
          </p:cNvPr>
          <p:cNvSpPr txBox="1"/>
          <p:nvPr/>
        </p:nvSpPr>
        <p:spPr>
          <a:xfrm>
            <a:off x="504988" y="1960964"/>
            <a:ext cx="25030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b="1" dirty="0"/>
              <a:t>1</a:t>
            </a:r>
            <a:r>
              <a:rPr lang="hr-HR" sz="3000" dirty="0"/>
              <a:t> – Vukovarska</a:t>
            </a:r>
          </a:p>
          <a:p>
            <a:r>
              <a:rPr lang="hr-HR" sz="3000" b="1" dirty="0"/>
              <a:t>2</a:t>
            </a:r>
            <a:r>
              <a:rPr lang="hr-HR" sz="3000" dirty="0"/>
              <a:t> – Baranjska</a:t>
            </a:r>
          </a:p>
          <a:p>
            <a:r>
              <a:rPr lang="hr-HR" sz="3000" b="1" dirty="0"/>
              <a:t>3</a:t>
            </a:r>
            <a:r>
              <a:rPr lang="hr-HR" sz="3000" dirty="0"/>
              <a:t> – Erdutska</a:t>
            </a:r>
          </a:p>
          <a:p>
            <a:r>
              <a:rPr lang="hr-HR" sz="3000" b="1" dirty="0"/>
              <a:t>4</a:t>
            </a:r>
            <a:r>
              <a:rPr lang="hr-HR" sz="3000" dirty="0"/>
              <a:t> – Đakovačka</a:t>
            </a:r>
          </a:p>
          <a:p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F3E8BBDF-AC0B-4AE1-8952-1E84CAB6A4FF}"/>
              </a:ext>
            </a:extLst>
          </p:cNvPr>
          <p:cNvSpPr txBox="1"/>
          <p:nvPr/>
        </p:nvSpPr>
        <p:spPr>
          <a:xfrm>
            <a:off x="263352" y="188640"/>
            <a:ext cx="729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i="1" dirty="0"/>
              <a:t>U prazne kružiće upiši brojeve pripadajućih </a:t>
            </a:r>
            <a:r>
              <a:rPr lang="hr-HR" sz="2400" i="1" dirty="0" err="1"/>
              <a:t>lesnih</a:t>
            </a:r>
            <a:r>
              <a:rPr lang="hr-HR" sz="2400" i="1" dirty="0"/>
              <a:t> zaravni.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EC82770-0917-4542-9B2B-DAC1993D7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836712"/>
            <a:ext cx="8978182" cy="47693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139E328-7641-45C8-9092-1B623C80C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41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xmlns="" id="{374BF332-835E-4773-B952-4FE83A875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75" y="0"/>
            <a:ext cx="12122297" cy="6858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56D1E10-DF48-44F5-99AE-891074BCB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077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5D329446-BB91-4AAB-A729-D36B4B11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37"/>
          <a:stretch>
            <a:fillRect/>
          </a:stretch>
        </p:blipFill>
        <p:spPr>
          <a:xfrm>
            <a:off x="119336" y="2743200"/>
            <a:ext cx="6060278" cy="249093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4A76FC41-6F51-46FF-A91C-8958EFC2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312"/>
          <a:stretch>
            <a:fillRect/>
          </a:stretch>
        </p:blipFill>
        <p:spPr>
          <a:xfrm>
            <a:off x="6312024" y="3810000"/>
            <a:ext cx="5648325" cy="2712152"/>
          </a:xfrm>
          <a:prstGeom prst="rect">
            <a:avLst/>
          </a:prstGeom>
        </p:spPr>
      </p:pic>
      <p:pic>
        <p:nvPicPr>
          <p:cNvPr id="16" name="Rezervirano mjesto sadržaja 4">
            <a:extLst>
              <a:ext uri="{FF2B5EF4-FFF2-40B4-BE49-F238E27FC236}">
                <a16:creationId xmlns:a16="http://schemas.microsoft.com/office/drawing/2014/main" xmlns="" id="{22ACD779-DD26-4DEE-AB3A-144035860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4"/>
          <a:stretch>
            <a:fillRect/>
          </a:stretch>
        </p:blipFill>
        <p:spPr bwMode="auto">
          <a:xfrm>
            <a:off x="47328" y="332656"/>
            <a:ext cx="12097344" cy="17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D3E07CD-3B7C-4463-B785-5FFDCB2A7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997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zervirano mjesto sadržaja 8">
            <a:extLst>
              <a:ext uri="{FF2B5EF4-FFF2-40B4-BE49-F238E27FC236}">
                <a16:creationId xmlns:a16="http://schemas.microsoft.com/office/drawing/2014/main" xmlns="" id="{2A26B8F0-24CA-452C-9F28-AB5ED6FB5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00200" y="44624"/>
            <a:ext cx="7743042" cy="676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7">
            <a:extLst>
              <a:ext uri="{FF2B5EF4-FFF2-40B4-BE49-F238E27FC236}">
                <a16:creationId xmlns:a16="http://schemas.microsoft.com/office/drawing/2014/main" xmlns="" id="{924B98D0-A49A-45F7-AB1C-0F7C99ED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25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5013" b="5764"/>
          <a:stretch>
            <a:fillRect/>
          </a:stretch>
        </p:blipFill>
        <p:spPr bwMode="auto">
          <a:xfrm>
            <a:off x="304800" y="0"/>
            <a:ext cx="117348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6C74364-157F-46C4-A3CC-CDAA81855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4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112299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r="64252"/>
          <a:stretch>
            <a:fillRect/>
          </a:stretch>
        </p:blipFill>
        <p:spPr bwMode="auto">
          <a:xfrm>
            <a:off x="2085975" y="2819400"/>
            <a:ext cx="28670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374416"/>
            <a:ext cx="6705600" cy="379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Slika 4">
            <a:extLst>
              <a:ext uri="{FF2B5EF4-FFF2-40B4-BE49-F238E27FC236}">
                <a16:creationId xmlns:a16="http://schemas.microsoft.com/office/drawing/2014/main" xmlns="" id="{38B8F202-5885-464C-AEE6-A8FBB2551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41E7182-7ABE-42FA-AA00-93C16A74D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6" y="6521152"/>
            <a:ext cx="2762864" cy="26064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5" y="457200"/>
            <a:ext cx="83915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1905000"/>
            <a:ext cx="85248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B312942-4331-47F7-B15A-6568A594FF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73" t="10211"/>
          <a:stretch>
            <a:fillRect/>
          </a:stretch>
        </p:blipFill>
        <p:spPr>
          <a:xfrm>
            <a:off x="5486400" y="2438400"/>
            <a:ext cx="6553200" cy="4020341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2638425"/>
            <a:ext cx="5505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185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FF4748C-7ECD-46C1-AC3F-F84CA0C6F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4" y="44624"/>
            <a:ext cx="4270628" cy="345638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AB739F4-D805-430D-8225-BD313E7BD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730" y="1340768"/>
            <a:ext cx="3353926" cy="218414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A01EA52D-6998-448A-B795-E4E3CBFD1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92" y="3573016"/>
            <a:ext cx="11671164" cy="3096344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C8BB7040-3F99-41F5-B7CE-17AB6C656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291" y="404664"/>
            <a:ext cx="3865981" cy="310489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D1EA824-4A0F-4EC5-A7F4-403E0F6A3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2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95863BF-9FD8-4137-BA3C-0DB4DEE9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228600"/>
            <a:ext cx="2851356" cy="685801"/>
          </a:xfrm>
        </p:spPr>
        <p:txBody>
          <a:bodyPr/>
          <a:lstStyle/>
          <a:p>
            <a:r>
              <a:rPr lang="hr-HR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Kopački rit</a:t>
            </a:r>
            <a:endParaRPr lang="hr-HR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99FE6D7-26DB-47CC-AFC2-9F9E9F7DD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6525344"/>
            <a:ext cx="2762864" cy="260648"/>
          </a:xfrm>
          <a:prstGeom prst="rect">
            <a:avLst/>
          </a:prstGeom>
        </p:spPr>
      </p:pic>
      <p:pic>
        <p:nvPicPr>
          <p:cNvPr id="6" name="Rezervirano mjesto sadržaja 3">
            <a:extLst>
              <a:ext uri="{FF2B5EF4-FFF2-40B4-BE49-F238E27FC236}">
                <a16:creationId xmlns:a16="http://schemas.microsoft.com/office/drawing/2014/main" xmlns="" id="{6B3BCE20-1CBA-45D2-829C-50EDE1B03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423592" y="950062"/>
            <a:ext cx="7272808" cy="575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9534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lava 1">
  <a:themeElements>
    <a:clrScheme name="Office tema 2">
      <a:dk1>
        <a:srgbClr val="333333"/>
      </a:dk1>
      <a:lt1>
        <a:srgbClr val="FFFFFF"/>
      </a:lt1>
      <a:dk2>
        <a:srgbClr val="663300"/>
      </a:dk2>
      <a:lt2>
        <a:srgbClr val="FFFFFF"/>
      </a:lt2>
      <a:accent1>
        <a:srgbClr val="FFBC1F"/>
      </a:accent1>
      <a:accent2>
        <a:srgbClr val="FF9090"/>
      </a:accent2>
      <a:accent3>
        <a:srgbClr val="B8ADAA"/>
      </a:accent3>
      <a:accent4>
        <a:srgbClr val="DADADA"/>
      </a:accent4>
      <a:accent5>
        <a:srgbClr val="FFDAAB"/>
      </a:accent5>
      <a:accent6>
        <a:srgbClr val="E78282"/>
      </a:accent6>
      <a:hlink>
        <a:srgbClr val="FFAE5C"/>
      </a:hlink>
      <a:folHlink>
        <a:srgbClr val="FFB8F9"/>
      </a:folHlink>
    </a:clrScheme>
    <a:fontScheme name="Office te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9E3E"/>
        </a:accent1>
        <a:accent2>
          <a:srgbClr val="E4B381"/>
        </a:accent2>
        <a:accent3>
          <a:srgbClr val="B8ADAA"/>
        </a:accent3>
        <a:accent4>
          <a:srgbClr val="DADADA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2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FFBC1F"/>
        </a:accent1>
        <a:accent2>
          <a:srgbClr val="FF9090"/>
        </a:accent2>
        <a:accent3>
          <a:srgbClr val="B8ADAA"/>
        </a:accent3>
        <a:accent4>
          <a:srgbClr val="DADADA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3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CDDB4F"/>
        </a:accent1>
        <a:accent2>
          <a:srgbClr val="B4BCFF"/>
        </a:accent2>
        <a:accent3>
          <a:srgbClr val="B8ADAA"/>
        </a:accent3>
        <a:accent4>
          <a:srgbClr val="DADADA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4">
        <a:dk1>
          <a:srgbClr val="333333"/>
        </a:dk1>
        <a:lt1>
          <a:srgbClr val="FFFFFF"/>
        </a:lt1>
        <a:dk2>
          <a:srgbClr val="663300"/>
        </a:dk2>
        <a:lt2>
          <a:srgbClr val="FFFFFF"/>
        </a:lt2>
        <a:accent1>
          <a:srgbClr val="72C5FF"/>
        </a:accent1>
        <a:accent2>
          <a:srgbClr val="FFAC58"/>
        </a:accent2>
        <a:accent3>
          <a:srgbClr val="B8ADAA"/>
        </a:accent3>
        <a:accent4>
          <a:srgbClr val="DADADA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9E3E"/>
        </a:accent1>
        <a:accent2>
          <a:srgbClr val="E4B381"/>
        </a:accent2>
        <a:accent3>
          <a:srgbClr val="FFFFFF"/>
        </a:accent3>
        <a:accent4>
          <a:srgbClr val="000000"/>
        </a:accent4>
        <a:accent5>
          <a:srgbClr val="FFCCAF"/>
        </a:accent5>
        <a:accent6>
          <a:srgbClr val="CFA274"/>
        </a:accent6>
        <a:hlink>
          <a:srgbClr val="FFBD7B"/>
        </a:hlink>
        <a:folHlink>
          <a:srgbClr val="FFDC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C1F"/>
        </a:accent1>
        <a:accent2>
          <a:srgbClr val="FF9090"/>
        </a:accent2>
        <a:accent3>
          <a:srgbClr val="FFFFFF"/>
        </a:accent3>
        <a:accent4>
          <a:srgbClr val="000000"/>
        </a:accent4>
        <a:accent5>
          <a:srgbClr val="FFDAAB"/>
        </a:accent5>
        <a:accent6>
          <a:srgbClr val="E78282"/>
        </a:accent6>
        <a:hlink>
          <a:srgbClr val="FFAE5C"/>
        </a:hlink>
        <a:folHlink>
          <a:srgbClr val="FFB8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DB4F"/>
        </a:accent1>
        <a:accent2>
          <a:srgbClr val="B4BCFF"/>
        </a:accent2>
        <a:accent3>
          <a:srgbClr val="FFFFFF"/>
        </a:accent3>
        <a:accent4>
          <a:srgbClr val="000000"/>
        </a:accent4>
        <a:accent5>
          <a:srgbClr val="E3EAB2"/>
        </a:accent5>
        <a:accent6>
          <a:srgbClr val="A3AAE7"/>
        </a:accent6>
        <a:hlink>
          <a:srgbClr val="39EBA1"/>
        </a:hlink>
        <a:folHlink>
          <a:srgbClr val="FFAC5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2C5FF"/>
        </a:accent1>
        <a:accent2>
          <a:srgbClr val="FFAC58"/>
        </a:accent2>
        <a:accent3>
          <a:srgbClr val="FFFFFF"/>
        </a:accent3>
        <a:accent4>
          <a:srgbClr val="000000"/>
        </a:accent4>
        <a:accent5>
          <a:srgbClr val="BCDFFF"/>
        </a:accent5>
        <a:accent6>
          <a:srgbClr val="E79B4F"/>
        </a:accent6>
        <a:hlink>
          <a:srgbClr val="CDDB4F"/>
        </a:hlink>
        <a:folHlink>
          <a:srgbClr val="FBBCF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55</Words>
  <Application>Microsoft Office PowerPoint</Application>
  <PresentationFormat>Custom</PresentationFormat>
  <Paragraphs>14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tema</vt:lpstr>
      <vt:lpstr>Plava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Kopački rit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Alen Krmpotić</dc:creator>
  <cp:lastModifiedBy>mlabus</cp:lastModifiedBy>
  <cp:revision>27</cp:revision>
  <dcterms:created xsi:type="dcterms:W3CDTF">2019-10-03T16:02:09Z</dcterms:created>
  <dcterms:modified xsi:type="dcterms:W3CDTF">2019-10-09T11:55:56Z</dcterms:modified>
</cp:coreProperties>
</file>