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1" r:id="rId3"/>
    <p:sldId id="256" r:id="rId4"/>
    <p:sldId id="265" r:id="rId5"/>
    <p:sldId id="263" r:id="rId6"/>
    <p:sldId id="264" r:id="rId7"/>
    <p:sldId id="269" r:id="rId8"/>
    <p:sldId id="259" r:id="rId9"/>
    <p:sldId id="268" r:id="rId10"/>
    <p:sldId id="260" r:id="rId11"/>
    <p:sldId id="266" r:id="rId12"/>
    <p:sldId id="267" r:id="rId13"/>
  </p:sldIdLst>
  <p:sldSz cx="12192000" cy="6858000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>
      <p:cViewPr varScale="1">
        <p:scale>
          <a:sx n="107" d="100"/>
          <a:sy n="107" d="100"/>
        </p:scale>
        <p:origin x="126" y="31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2.4.2020.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2.4.2020.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2.4.2020.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2.4.2020.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2.4.2020.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2.4.2020.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2.4.2020.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2.4.2020.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2.4.2020.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2.4.2020.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2.4.2020.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1A071-2A74-455A-A49A-8BB21E4AC2F6}" type="datetimeFigureOut">
              <a:rPr lang="sr-Latn-CS" smtClean="0"/>
              <a:pPr/>
              <a:t>2.4.2020.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3">
            <a:extLst>
              <a:ext uri="{FF2B5EF4-FFF2-40B4-BE49-F238E27FC236}">
                <a16:creationId xmlns="" xmlns:a16="http://schemas.microsoft.com/office/drawing/2014/main" id="{BBCB3DBC-5231-41B5-9FDC-CDDB2DFE0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3149"/>
            <a:ext cx="12192000" cy="5234851"/>
          </a:xfrm>
          <a:prstGeom prst="rect">
            <a:avLst/>
          </a:prstGeom>
        </p:spPr>
      </p:pic>
      <p:pic>
        <p:nvPicPr>
          <p:cNvPr id="8" name="Rezervirano mjesto sadržaja 3">
            <a:extLst>
              <a:ext uri="{FF2B5EF4-FFF2-40B4-BE49-F238E27FC236}">
                <a16:creationId xmlns="" xmlns:a16="http://schemas.microsoft.com/office/drawing/2014/main" id="{0164925D-1509-4508-BC39-BA80815915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43" r="47501"/>
          <a:stretch/>
        </p:blipFill>
        <p:spPr>
          <a:xfrm>
            <a:off x="2198420" y="422696"/>
            <a:ext cx="5887959" cy="1169985"/>
          </a:xfrm>
          <a:prstGeom prst="rect">
            <a:avLst/>
          </a:prstGeom>
        </p:spPr>
      </p:pic>
      <p:pic>
        <p:nvPicPr>
          <p:cNvPr id="9" name="Rezervirano mjesto sadržaja 3">
            <a:extLst>
              <a:ext uri="{FF2B5EF4-FFF2-40B4-BE49-F238E27FC236}">
                <a16:creationId xmlns="" xmlns:a16="http://schemas.microsoft.com/office/drawing/2014/main" id="{53867F55-286D-429C-804E-4D2D5C5C50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843"/>
          <a:stretch/>
        </p:blipFill>
        <p:spPr>
          <a:xfrm>
            <a:off x="5142399" y="1560241"/>
            <a:ext cx="6647331" cy="116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17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>
            <a:extLst>
              <a:ext uri="{FF2B5EF4-FFF2-40B4-BE49-F238E27FC236}">
                <a16:creationId xmlns="" xmlns:a16="http://schemas.microsoft.com/office/drawing/2014/main" id="{1183357B-5176-407E-A876-DE1BE6EE6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96" y="56658"/>
            <a:ext cx="7494972" cy="3156318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="" xmlns:a16="http://schemas.microsoft.com/office/drawing/2014/main" id="{F0C5BF05-264F-4F30-AECB-6CA2553FB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8" y="2780928"/>
            <a:ext cx="6264696" cy="3149496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="" xmlns:a16="http://schemas.microsoft.com/office/drawing/2014/main" id="{3ACE2E69-AA0E-4F00-8345-094D7DCF7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184" y="332656"/>
            <a:ext cx="3960440" cy="3257976"/>
          </a:xfrm>
          <a:prstGeom prst="rect">
            <a:avLst/>
          </a:prstGeom>
        </p:spPr>
      </p:pic>
      <p:sp>
        <p:nvSpPr>
          <p:cNvPr id="2" name="Pravokutnik 1">
            <a:extLst>
              <a:ext uri="{FF2B5EF4-FFF2-40B4-BE49-F238E27FC236}">
                <a16:creationId xmlns="" xmlns:a16="http://schemas.microsoft.com/office/drawing/2014/main" id="{E0A010F6-3A25-44C4-AF36-F46405C0CB6C}"/>
              </a:ext>
            </a:extLst>
          </p:cNvPr>
          <p:cNvSpPr/>
          <p:nvPr/>
        </p:nvSpPr>
        <p:spPr>
          <a:xfrm>
            <a:off x="1271464" y="5965217"/>
            <a:ext cx="91900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i="1" dirty="0">
                <a:solidFill>
                  <a:schemeClr val="tx2"/>
                </a:solidFill>
                <a:latin typeface="Fira Sans Condensed"/>
              </a:rPr>
              <a:t>Što je potrebno napraviti ako vidiš neko eksplozivno sredstvo?</a:t>
            </a:r>
            <a:endParaRPr lang="hr-HR" sz="2800" i="1" dirty="0">
              <a:solidFill>
                <a:schemeClr val="tx2"/>
              </a:solidFill>
            </a:endParaRPr>
          </a:p>
        </p:txBody>
      </p:sp>
      <p:pic>
        <p:nvPicPr>
          <p:cNvPr id="6" name="Rezervirano mjesto sadržaja 3">
            <a:extLst>
              <a:ext uri="{FF2B5EF4-FFF2-40B4-BE49-F238E27FC236}">
                <a16:creationId xmlns="" xmlns:a16="http://schemas.microsoft.com/office/drawing/2014/main" id="{9E99EC25-9118-44F7-8B6A-AA3E187CF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4064" y="6481912"/>
            <a:ext cx="3910608" cy="33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09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F5F5E660-2533-4819-BDB5-1BBB05F38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6027" y="111038"/>
            <a:ext cx="4952381" cy="1085714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2BCFB4A0-24AA-457D-99F9-F0B64EC40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0123" y="1268761"/>
            <a:ext cx="7622541" cy="4525963"/>
          </a:xfrm>
        </p:spPr>
        <p:txBody>
          <a:bodyPr>
            <a:normAutofit/>
          </a:bodyPr>
          <a:lstStyle/>
          <a:p>
            <a:pPr algn="just"/>
            <a:r>
              <a:rPr lang="hr-HR" sz="3600" dirty="0"/>
              <a:t>pravovremeno izbjegavanje neželjenih posljedica onečišćenja i zagađenja.</a:t>
            </a:r>
          </a:p>
          <a:p>
            <a:pPr algn="just"/>
            <a:r>
              <a:rPr lang="hr-HR" sz="3600" dirty="0"/>
              <a:t>nadzor nad ispuštanjem otpadnih tvari, te motrenje okoliša.</a:t>
            </a:r>
          </a:p>
          <a:p>
            <a:pPr algn="just"/>
            <a:r>
              <a:rPr lang="hr-HR" sz="3600" dirty="0"/>
              <a:t>provoditi mjere </a:t>
            </a:r>
            <a:r>
              <a:rPr lang="hr-HR" sz="3600" b="1" dirty="0"/>
              <a:t>održivog razvoja</a:t>
            </a:r>
            <a:r>
              <a:rPr lang="hr-HR" sz="3600" dirty="0"/>
              <a:t>, kojem je cilj sačuvati prirodna bogatstva i okoliš za buduće naraštaje.  </a:t>
            </a:r>
          </a:p>
        </p:txBody>
      </p:sp>
      <p:pic>
        <p:nvPicPr>
          <p:cNvPr id="8" name="Rezervirano mjesto sadržaja 3">
            <a:extLst>
              <a:ext uri="{FF2B5EF4-FFF2-40B4-BE49-F238E27FC236}">
                <a16:creationId xmlns="" xmlns:a16="http://schemas.microsoft.com/office/drawing/2014/main" id="{BFB8E1F5-5F88-4DD0-A2F8-8159E57D9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064" y="6481912"/>
            <a:ext cx="3910608" cy="33146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="" xmlns:a16="http://schemas.microsoft.com/office/drawing/2014/main" id="{E14FEBD6-6D6B-4037-829E-1BDC35946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4704"/>
            <a:ext cx="4571429" cy="4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6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crtež&#10;&#10;Opis je automatski generiran">
            <a:extLst>
              <a:ext uri="{FF2B5EF4-FFF2-40B4-BE49-F238E27FC236}">
                <a16:creationId xmlns="" xmlns:a16="http://schemas.microsoft.com/office/drawing/2014/main" id="{CB7F1FCE-828A-450F-B6D2-75DF62C49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6" y="1268760"/>
            <a:ext cx="11593288" cy="4949182"/>
          </a:xfrm>
        </p:spPr>
      </p:pic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D57581DA-80DF-4201-8A80-763299E5B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812" y="116632"/>
            <a:ext cx="3384376" cy="1101476"/>
          </a:xfrm>
          <a:prstGeom prst="rect">
            <a:avLst/>
          </a:prstGeom>
        </p:spPr>
      </p:pic>
      <p:pic>
        <p:nvPicPr>
          <p:cNvPr id="7" name="Rezervirano mjesto sadržaja 3">
            <a:extLst>
              <a:ext uri="{FF2B5EF4-FFF2-40B4-BE49-F238E27FC236}">
                <a16:creationId xmlns="" xmlns:a16="http://schemas.microsoft.com/office/drawing/2014/main" id="{0D618F6B-0D78-4E8B-84C8-E80B24613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4064" y="6481912"/>
            <a:ext cx="3910608" cy="33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14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="" xmlns:a16="http://schemas.microsoft.com/office/drawing/2014/main" id="{057B8AF4-9284-4515-9247-0889B56E68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81" y="188657"/>
            <a:ext cx="12183819" cy="159858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6DAB953D-DF71-4C5C-AA51-B429C3AD2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1787683"/>
            <a:ext cx="4547085" cy="4526271"/>
          </a:xfrm>
          <a:prstGeom prst="rect">
            <a:avLst/>
          </a:prstGeom>
        </p:spPr>
      </p:pic>
      <p:pic>
        <p:nvPicPr>
          <p:cNvPr id="8" name="Rezervirano mjesto sadržaja 3">
            <a:extLst>
              <a:ext uri="{FF2B5EF4-FFF2-40B4-BE49-F238E27FC236}">
                <a16:creationId xmlns="" xmlns:a16="http://schemas.microsoft.com/office/drawing/2014/main" id="{856DDE90-35B7-45D9-BED5-10BBD238BD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6" r="1115" b="10446"/>
          <a:stretch/>
        </p:blipFill>
        <p:spPr>
          <a:xfrm>
            <a:off x="5087888" y="1916832"/>
            <a:ext cx="6894152" cy="3888432"/>
          </a:xfrm>
          <a:prstGeom prst="rect">
            <a:avLst/>
          </a:prstGeom>
        </p:spPr>
      </p:pic>
      <p:pic>
        <p:nvPicPr>
          <p:cNvPr id="6" name="Rezervirano mjesto sadržaja 3">
            <a:extLst>
              <a:ext uri="{FF2B5EF4-FFF2-40B4-BE49-F238E27FC236}">
                <a16:creationId xmlns="" xmlns:a16="http://schemas.microsoft.com/office/drawing/2014/main" id="{A1D021B7-BE57-4F19-A6B6-E4EBCBCCD4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4064" y="6481912"/>
            <a:ext cx="3910608" cy="33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6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0D3D867C-3354-4C0C-A9AB-EEB1C9D76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83572"/>
            <a:ext cx="6357745" cy="3849484"/>
          </a:xfrm>
          <a:prstGeom prst="rect">
            <a:avLst/>
          </a:prstGeom>
        </p:spPr>
      </p:pic>
      <p:pic>
        <p:nvPicPr>
          <p:cNvPr id="6" name="Rezervirano mjesto sadržaja 3">
            <a:extLst>
              <a:ext uri="{FF2B5EF4-FFF2-40B4-BE49-F238E27FC236}">
                <a16:creationId xmlns="" xmlns:a16="http://schemas.microsoft.com/office/drawing/2014/main" id="{9102E124-F48F-4873-8B90-7F1C2F7E0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064" y="6481912"/>
            <a:ext cx="3910608" cy="331464"/>
          </a:xfrm>
          <a:prstGeom prst="rect">
            <a:avLst/>
          </a:prstGeom>
        </p:spPr>
      </p:pic>
      <p:pic>
        <p:nvPicPr>
          <p:cNvPr id="8" name="Rezervirano mjesto sadržaja 3">
            <a:extLst>
              <a:ext uri="{FF2B5EF4-FFF2-40B4-BE49-F238E27FC236}">
                <a16:creationId xmlns="" xmlns:a16="http://schemas.microsoft.com/office/drawing/2014/main" id="{8DB5CE20-46C6-4FAF-BE12-4BA871122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81" y="188640"/>
            <a:ext cx="5595583" cy="457352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="" xmlns:a16="http://schemas.microsoft.com/office/drawing/2014/main" id="{B18F6F7F-D3B7-46F7-AD4A-D47FE88F5A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9815" y="3573016"/>
            <a:ext cx="2938831" cy="3024336"/>
          </a:xfrm>
          <a:prstGeom prst="rect">
            <a:avLst/>
          </a:prstGeom>
        </p:spPr>
      </p:pic>
      <p:pic>
        <p:nvPicPr>
          <p:cNvPr id="4" name="Slika 3" descr="Slika na kojoj se prikazuje nož&#10;&#10;Opis je automatski generiran">
            <a:extLst>
              <a:ext uri="{FF2B5EF4-FFF2-40B4-BE49-F238E27FC236}">
                <a16:creationId xmlns="" xmlns:a16="http://schemas.microsoft.com/office/drawing/2014/main" id="{3BAFEBC9-402D-40DA-B29E-8690BD4A57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52" y="5230747"/>
            <a:ext cx="2924175" cy="1228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A926E485-6CDE-4AF8-B993-B042B58AF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53" y="73873"/>
            <a:ext cx="5170455" cy="94468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142AB861-6394-441E-828E-0499C394A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26" y="3577319"/>
            <a:ext cx="7159396" cy="3061417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B21BCB07-7D87-4790-B1B5-61F299720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9936" y="116632"/>
            <a:ext cx="6483949" cy="477363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sz="2700" dirty="0"/>
              <a:t>Uzroci onečišćenja i zagađenja okoliša:</a:t>
            </a:r>
          </a:p>
          <a:p>
            <a:pPr algn="just"/>
            <a:r>
              <a:rPr lang="hr-HR" sz="2700" dirty="0"/>
              <a:t>čovjek, rast gradova, industrija, promet, otpad, ispušni plinovi iz automobila i industrijskih pogona. </a:t>
            </a:r>
          </a:p>
          <a:p>
            <a:pPr algn="just"/>
            <a:r>
              <a:rPr lang="hr-HR" sz="2700" dirty="0"/>
              <a:t>prirodni uzroci –  erupcije vulkana i požari.</a:t>
            </a:r>
          </a:p>
          <a:p>
            <a:pPr algn="just"/>
            <a:r>
              <a:rPr lang="hr-HR" sz="2700" dirty="0"/>
              <a:t>masovna i često nekontrolirana uporaba kemijskih sredstava i umjetnih gnojiva u poljoprivredi. </a:t>
            </a:r>
          </a:p>
        </p:txBody>
      </p:sp>
      <p:pic>
        <p:nvPicPr>
          <p:cNvPr id="9" name="Rezervirano mjesto sadržaja 3">
            <a:extLst>
              <a:ext uri="{FF2B5EF4-FFF2-40B4-BE49-F238E27FC236}">
                <a16:creationId xmlns="" xmlns:a16="http://schemas.microsoft.com/office/drawing/2014/main" id="{E7657F0B-CD41-48F6-B5C4-3C1E13829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4064" y="6481912"/>
            <a:ext cx="3910608" cy="331464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="" xmlns:a16="http://schemas.microsoft.com/office/drawing/2014/main" id="{C0BD8773-5B9F-45CA-8DB4-FE09248C0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424" y="974515"/>
            <a:ext cx="4270929" cy="2892187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6EE89DFE-D062-43D3-A1AF-CD98E5E7B9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3725" y="3413648"/>
            <a:ext cx="3973557" cy="273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3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="" xmlns:a16="http://schemas.microsoft.com/office/drawing/2014/main" id="{0171962C-2574-4B98-A102-897B15900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8" y="116632"/>
            <a:ext cx="10441160" cy="237626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1C751ADD-201C-4969-A054-761569E3C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993" y="2447538"/>
            <a:ext cx="3407679" cy="3144199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="" xmlns:a16="http://schemas.microsoft.com/office/drawing/2014/main" id="{5D751B25-C8CA-4ADF-A851-9FCE3AD54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792" y="2112972"/>
            <a:ext cx="4248472" cy="4337352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="" xmlns:a16="http://schemas.microsoft.com/office/drawing/2014/main" id="{0CE3E823-83BF-4EC7-94C7-0CD903354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448" y="2448272"/>
            <a:ext cx="2725267" cy="4149080"/>
          </a:xfrm>
          <a:prstGeom prst="rect">
            <a:avLst/>
          </a:prstGeom>
        </p:spPr>
      </p:pic>
      <p:pic>
        <p:nvPicPr>
          <p:cNvPr id="6" name="Rezervirano mjesto sadržaja 3">
            <a:extLst>
              <a:ext uri="{FF2B5EF4-FFF2-40B4-BE49-F238E27FC236}">
                <a16:creationId xmlns="" xmlns:a16="http://schemas.microsoft.com/office/drawing/2014/main" id="{10619BA6-4AC6-421C-8A12-35087799E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4064" y="6481912"/>
            <a:ext cx="3910608" cy="33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4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Rezervirano mjesto sadržaja 3">
            <a:extLst>
              <a:ext uri="{FF2B5EF4-FFF2-40B4-BE49-F238E27FC236}">
                <a16:creationId xmlns="" xmlns:a16="http://schemas.microsoft.com/office/drawing/2014/main" id="{95B3A377-C1AB-49FF-99FA-81C6C0BFC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4064" y="6481912"/>
            <a:ext cx="3910608" cy="3314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8" y="260648"/>
            <a:ext cx="7372350" cy="4610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5946" y="260648"/>
            <a:ext cx="4866054" cy="592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9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Rezervirano mjesto sadržaja 3">
            <a:extLst>
              <a:ext uri="{FF2B5EF4-FFF2-40B4-BE49-F238E27FC236}">
                <a16:creationId xmlns="" xmlns:a16="http://schemas.microsoft.com/office/drawing/2014/main" id="{95B3A377-C1AB-49FF-99FA-81C6C0BFC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4064" y="6481912"/>
            <a:ext cx="3910608" cy="3314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404664"/>
            <a:ext cx="5868988" cy="19527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4647" t="14473" r="3603" b="14790"/>
          <a:stretch/>
        </p:blipFill>
        <p:spPr>
          <a:xfrm>
            <a:off x="2135560" y="2475972"/>
            <a:ext cx="7920880" cy="1512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5800" y="4136682"/>
            <a:ext cx="6148164" cy="222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0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BF7ED8F4-B598-4A24-8F1C-2157FCB656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42" r="18993"/>
          <a:stretch/>
        </p:blipFill>
        <p:spPr>
          <a:xfrm>
            <a:off x="107544" y="48951"/>
            <a:ext cx="6307944" cy="4692513"/>
          </a:xfrm>
          <a:prstGeom prst="rect">
            <a:avLst/>
          </a:prstGeom>
        </p:spPr>
      </p:pic>
      <p:pic>
        <p:nvPicPr>
          <p:cNvPr id="4" name="Slika 3" descr="Slika na kojoj se prikazuje tekst&#10;&#10;Opis je automatski generiran">
            <a:extLst>
              <a:ext uri="{FF2B5EF4-FFF2-40B4-BE49-F238E27FC236}">
                <a16:creationId xmlns="" xmlns:a16="http://schemas.microsoft.com/office/drawing/2014/main" id="{2F3360EB-2534-4178-B4FA-6CEFA8C96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48951"/>
            <a:ext cx="5502266" cy="5900329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="" xmlns:a16="http://schemas.microsoft.com/office/drawing/2014/main" id="{D4D91426-4D32-423E-9705-36165277C5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19"/>
          <a:stretch/>
        </p:blipFill>
        <p:spPr>
          <a:xfrm>
            <a:off x="107544" y="4770966"/>
            <a:ext cx="7390044" cy="2038083"/>
          </a:xfrm>
          <a:prstGeom prst="rect">
            <a:avLst/>
          </a:prstGeom>
        </p:spPr>
      </p:pic>
      <p:pic>
        <p:nvPicPr>
          <p:cNvPr id="9" name="Rezervirano mjesto sadržaja 3">
            <a:extLst>
              <a:ext uri="{FF2B5EF4-FFF2-40B4-BE49-F238E27FC236}">
                <a16:creationId xmlns="" xmlns:a16="http://schemas.microsoft.com/office/drawing/2014/main" id="{6635523D-2D0D-451C-A014-82A238A610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4064" y="6481912"/>
            <a:ext cx="3910608" cy="33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65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>
            <a:extLst>
              <a:ext uri="{FF2B5EF4-FFF2-40B4-BE49-F238E27FC236}">
                <a16:creationId xmlns="" xmlns:a16="http://schemas.microsoft.com/office/drawing/2014/main" id="{B2D3C2DE-90AD-4355-A088-8416D8CA13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77" b="84049"/>
          <a:stretch/>
        </p:blipFill>
        <p:spPr>
          <a:xfrm>
            <a:off x="479376" y="127013"/>
            <a:ext cx="4536504" cy="576064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="" xmlns:a16="http://schemas.microsoft.com/office/drawing/2014/main" id="{6E640B01-1C0B-493D-AFAE-47E786C32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2924944"/>
            <a:ext cx="6912768" cy="3674206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="" xmlns:a16="http://schemas.microsoft.com/office/drawing/2014/main" id="{0918AADD-BFCE-4537-8575-DCEE26BBC0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308"/>
          <a:stretch/>
        </p:blipFill>
        <p:spPr>
          <a:xfrm>
            <a:off x="7206163" y="2924944"/>
            <a:ext cx="4896544" cy="3094626"/>
          </a:xfrm>
          <a:prstGeom prst="rect">
            <a:avLst/>
          </a:prstGeom>
        </p:spPr>
      </p:pic>
      <p:pic>
        <p:nvPicPr>
          <p:cNvPr id="19" name="Rezervirano mjesto sadržaja 3">
            <a:extLst>
              <a:ext uri="{FF2B5EF4-FFF2-40B4-BE49-F238E27FC236}">
                <a16:creationId xmlns="" xmlns:a16="http://schemas.microsoft.com/office/drawing/2014/main" id="{95B3A377-C1AB-49FF-99FA-81C6C0BFC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4064" y="6481912"/>
            <a:ext cx="3910608" cy="331464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5CAC87F5-ADAC-484A-8CA2-3E890A924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6" y="692696"/>
            <a:ext cx="12025336" cy="2304256"/>
          </a:xfrm>
        </p:spPr>
        <p:txBody>
          <a:bodyPr>
            <a:normAutofit fontScale="92500"/>
          </a:bodyPr>
          <a:lstStyle/>
          <a:p>
            <a:r>
              <a:rPr lang="hr-HR" dirty="0"/>
              <a:t>povećanje osvijetljenosti noću svjetlom iz umjetnih izvora ulične rasvjete. </a:t>
            </a:r>
          </a:p>
          <a:p>
            <a:r>
              <a:rPr lang="hr-HR" dirty="0"/>
              <a:t>štetno djeluje na životinjske vrste, narušava rast biljaka i ljudsko zdravlje, te zasljepljuje vozače. </a:t>
            </a:r>
          </a:p>
          <a:p>
            <a:r>
              <a:rPr lang="hr-HR" dirty="0"/>
              <a:t>najvažnije je usmjeriti uličnu rasvjetu prema dolje, umjesto prema nebu. </a:t>
            </a:r>
          </a:p>
        </p:txBody>
      </p:sp>
    </p:spTree>
    <p:extLst>
      <p:ext uri="{BB962C8B-B14F-4D97-AF65-F5344CB8AC3E}">
        <p14:creationId xmlns:p14="http://schemas.microsoft.com/office/powerpoint/2010/main" val="324654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130</Words>
  <Application>Microsoft Office PowerPoint</Application>
  <PresentationFormat>Widescreen</PresentationFormat>
  <Paragraphs>11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Fira Sans Condensed</vt:lpstr>
      <vt:lpstr>Office tema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Alen</dc:creator>
  <cp:lastModifiedBy>USER</cp:lastModifiedBy>
  <cp:revision>30</cp:revision>
  <dcterms:created xsi:type="dcterms:W3CDTF">2019-07-23T12:32:30Z</dcterms:created>
  <dcterms:modified xsi:type="dcterms:W3CDTF">2020-04-02T09:36:30Z</dcterms:modified>
</cp:coreProperties>
</file>