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08" r:id="rId2"/>
  </p:sldMasterIdLst>
  <p:sldIdLst>
    <p:sldId id="256" r:id="rId3"/>
    <p:sldId id="299" r:id="rId4"/>
    <p:sldId id="297" r:id="rId5"/>
    <p:sldId id="257" r:id="rId6"/>
    <p:sldId id="300" r:id="rId7"/>
    <p:sldId id="274" r:id="rId8"/>
    <p:sldId id="302" r:id="rId9"/>
    <p:sldId id="279" r:id="rId10"/>
    <p:sldId id="282" r:id="rId11"/>
    <p:sldId id="292" r:id="rId12"/>
    <p:sldId id="304" r:id="rId13"/>
    <p:sldId id="293" r:id="rId14"/>
    <p:sldId id="311" r:id="rId15"/>
    <p:sldId id="273" r:id="rId16"/>
    <p:sldId id="290" r:id="rId17"/>
    <p:sldId id="308" r:id="rId18"/>
    <p:sldId id="310" r:id="rId19"/>
    <p:sldId id="309" r:id="rId20"/>
  </p:sldIdLst>
  <p:sldSz cx="12192000" cy="6858000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17" autoAdjust="0"/>
    <p:restoredTop sz="94660"/>
  </p:normalViewPr>
  <p:slideViewPr>
    <p:cSldViewPr>
      <p:cViewPr varScale="1">
        <p:scale>
          <a:sx n="80" d="100"/>
          <a:sy n="80" d="100"/>
        </p:scale>
        <p:origin x="-102" y="-57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A071-2A74-455A-A49A-8BB21E4AC2F6}" type="datetimeFigureOut">
              <a:rPr lang="sr-Latn-CS" smtClean="0"/>
              <a:pPr/>
              <a:t>14.10.2019.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A071-2A74-455A-A49A-8BB21E4AC2F6}" type="datetimeFigureOut">
              <a:rPr lang="sr-Latn-CS" smtClean="0"/>
              <a:pPr/>
              <a:t>14.10.2019.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A071-2A74-455A-A49A-8BB21E4AC2F6}" type="datetimeFigureOut">
              <a:rPr lang="sr-Latn-CS" smtClean="0"/>
              <a:pPr/>
              <a:t>14.10.2019.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A071-2A74-455A-A49A-8BB21E4AC2F6}" type="datetimeFigureOut">
              <a:rPr lang="sr-Latn-CS" smtClean="0"/>
              <a:pPr/>
              <a:t>14.10.2019.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6826584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A071-2A74-455A-A49A-8BB21E4AC2F6}" type="datetimeFigureOut">
              <a:rPr lang="sr-Latn-CS" smtClean="0"/>
              <a:pPr/>
              <a:t>14.10.2019.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1326283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A071-2A74-455A-A49A-8BB21E4AC2F6}" type="datetimeFigureOut">
              <a:rPr lang="sr-Latn-CS" smtClean="0"/>
              <a:pPr/>
              <a:t>14.10.2019.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4702085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A071-2A74-455A-A49A-8BB21E4AC2F6}" type="datetimeFigureOut">
              <a:rPr lang="sr-Latn-CS" smtClean="0"/>
              <a:pPr/>
              <a:t>14.10.2019.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5923348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A071-2A74-455A-A49A-8BB21E4AC2F6}" type="datetimeFigureOut">
              <a:rPr lang="sr-Latn-CS" smtClean="0"/>
              <a:pPr/>
              <a:t>14.10.2019.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2541342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A071-2A74-455A-A49A-8BB21E4AC2F6}" type="datetimeFigureOut">
              <a:rPr lang="sr-Latn-CS" smtClean="0"/>
              <a:pPr/>
              <a:t>14.10.2019.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6572785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A071-2A74-455A-A49A-8BB21E4AC2F6}" type="datetimeFigureOut">
              <a:rPr lang="sr-Latn-CS" smtClean="0"/>
              <a:pPr/>
              <a:t>14.10.2019.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5975678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A071-2A74-455A-A49A-8BB21E4AC2F6}" type="datetimeFigureOut">
              <a:rPr lang="sr-Latn-CS" smtClean="0"/>
              <a:pPr/>
              <a:t>14.10.2019.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205593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A071-2A74-455A-A49A-8BB21E4AC2F6}" type="datetimeFigureOut">
              <a:rPr lang="sr-Latn-CS" smtClean="0"/>
              <a:pPr/>
              <a:t>14.10.2019.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A071-2A74-455A-A49A-8BB21E4AC2F6}" type="datetimeFigureOut">
              <a:rPr lang="sr-Latn-CS" smtClean="0"/>
              <a:pPr/>
              <a:t>14.10.2019.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1693950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A071-2A74-455A-A49A-8BB21E4AC2F6}" type="datetimeFigureOut">
              <a:rPr lang="sr-Latn-CS" smtClean="0"/>
              <a:pPr/>
              <a:t>14.10.2019.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41630544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A071-2A74-455A-A49A-8BB21E4AC2F6}" type="datetimeFigureOut">
              <a:rPr lang="sr-Latn-CS" smtClean="0"/>
              <a:pPr/>
              <a:t>14.10.2019.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9332025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A071-2A74-455A-A49A-8BB21E4AC2F6}" type="datetimeFigureOut">
              <a:rPr lang="sr-Latn-CS" smtClean="0"/>
              <a:pPr/>
              <a:t>14.10.2019.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A071-2A74-455A-A49A-8BB21E4AC2F6}" type="datetimeFigureOut">
              <a:rPr lang="sr-Latn-CS" smtClean="0"/>
              <a:pPr/>
              <a:t>14.10.2019.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A071-2A74-455A-A49A-8BB21E4AC2F6}" type="datetimeFigureOut">
              <a:rPr lang="sr-Latn-CS" smtClean="0"/>
              <a:pPr/>
              <a:t>14.10.2019.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A071-2A74-455A-A49A-8BB21E4AC2F6}" type="datetimeFigureOut">
              <a:rPr lang="sr-Latn-CS" smtClean="0"/>
              <a:pPr/>
              <a:t>14.10.2019.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A071-2A74-455A-A49A-8BB21E4AC2F6}" type="datetimeFigureOut">
              <a:rPr lang="sr-Latn-CS" smtClean="0"/>
              <a:pPr/>
              <a:t>14.10.2019.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A071-2A74-455A-A49A-8BB21E4AC2F6}" type="datetimeFigureOut">
              <a:rPr lang="sr-Latn-CS" smtClean="0"/>
              <a:pPr/>
              <a:t>14.10.2019.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A071-2A74-455A-A49A-8BB21E4AC2F6}" type="datetimeFigureOut">
              <a:rPr lang="sr-Latn-CS" smtClean="0"/>
              <a:pPr/>
              <a:t>14.10.2019.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C1A071-2A74-455A-A49A-8BB21E4AC2F6}" type="datetimeFigureOut">
              <a:rPr lang="sr-Latn-CS" smtClean="0"/>
              <a:pPr/>
              <a:t>14.10.2019.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C1A071-2A74-455A-A49A-8BB21E4AC2F6}" type="datetimeFigureOut">
              <a:rPr lang="sr-Latn-CS" smtClean="0"/>
              <a:pPr/>
              <a:t>14.10.2019.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077982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WcorI7-B9pQ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.pn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95FC9D56-28B8-42BF-8A94-E2B38DF6C19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633" r="29345"/>
          <a:stretch/>
        </p:blipFill>
        <p:spPr>
          <a:xfrm>
            <a:off x="1219200" y="1531734"/>
            <a:ext cx="9739808" cy="1609234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xmlns="" id="{B2B318AB-5FEE-4190-B94A-E439373DC30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0131"/>
          <a:stretch/>
        </p:blipFill>
        <p:spPr>
          <a:xfrm>
            <a:off x="3429000" y="3048000"/>
            <a:ext cx="5065242" cy="154164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/>
          <a:srcRect t="6579"/>
          <a:stretch>
            <a:fillRect/>
          </a:stretch>
        </p:blipFill>
        <p:spPr bwMode="auto">
          <a:xfrm>
            <a:off x="4191000" y="1066800"/>
            <a:ext cx="7013564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2425" y="1704975"/>
            <a:ext cx="4143375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2590800"/>
            <a:ext cx="495134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>
            <a:extLst>
              <a:ext uri="{FF2B5EF4-FFF2-40B4-BE49-F238E27FC236}">
                <a16:creationId xmlns:a16="http://schemas.microsoft.com/office/drawing/2014/main" xmlns="" id="{AA03E9A0-9A8F-4851-9104-76EBAF52B5FA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44450"/>
            <a:ext cx="10972800" cy="2565400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7341E238-1982-46BD-AE86-6289B00F19A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05"/>
          <a:stretch/>
        </p:blipFill>
        <p:spPr>
          <a:xfrm>
            <a:off x="2894788" y="2427966"/>
            <a:ext cx="4713380" cy="4201434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A1F29480-14E7-45BD-BD61-330D11D0A6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0176" y="2276872"/>
            <a:ext cx="3860962" cy="4201434"/>
          </a:xfrm>
          <a:prstGeom prst="rect">
            <a:avLst/>
          </a:prstGeom>
        </p:spPr>
      </p:pic>
      <p:pic>
        <p:nvPicPr>
          <p:cNvPr id="7" name="Picture 3">
            <a:extLst>
              <a:ext uri="{FF2B5EF4-FFF2-40B4-BE49-F238E27FC236}">
                <a16:creationId xmlns:a16="http://schemas.microsoft.com/office/drawing/2014/main" xmlns="" id="{4FAD3323-E2B8-423B-B9F6-FAEFD576AC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9336" y="3395464"/>
            <a:ext cx="2736304" cy="1535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xmlns="" id="{DD22EDE0-E320-4916-BCCB-DC289A90DE3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04312" y="6512252"/>
            <a:ext cx="3221871" cy="292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36284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xmlns="" id="{6B36810E-FA5F-4088-87AB-953823E0DE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4232" y="548680"/>
            <a:ext cx="2371429" cy="638095"/>
          </a:xfrm>
          <a:prstGeom prst="rect">
            <a:avLst/>
          </a:prstGeom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xmlns="" id="{BA6173A2-BB4A-49CC-BE17-9897627621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0286" y="52809"/>
            <a:ext cx="10171428" cy="6752381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20165E18-2508-409C-972D-8285B28A25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04312" y="6512252"/>
            <a:ext cx="3221871" cy="292896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685800"/>
            <a:ext cx="6096000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1600200"/>
            <a:ext cx="6629397" cy="966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" y="2676525"/>
            <a:ext cx="6901966" cy="303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/>
          <a:srcRect t="3283" r="15146"/>
          <a:stretch>
            <a:fillRect/>
          </a:stretch>
        </p:blipFill>
        <p:spPr bwMode="auto">
          <a:xfrm>
            <a:off x="7496175" y="0"/>
            <a:ext cx="4695825" cy="6735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05600" y="5934075"/>
            <a:ext cx="18192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lika 7">
            <a:extLst>
              <a:ext uri="{FF2B5EF4-FFF2-40B4-BE49-F238E27FC236}">
                <a16:creationId xmlns:a16="http://schemas.microsoft.com/office/drawing/2014/main" xmlns="" id="{AEFCE0E8-3C0E-4ADA-95F9-993E8270B0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4312" y="6512252"/>
            <a:ext cx="3221871" cy="292896"/>
          </a:xfrm>
          <a:prstGeom prst="rect">
            <a:avLst/>
          </a:prstGeo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53200" y="762000"/>
            <a:ext cx="5410200" cy="530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2168" y="1524000"/>
            <a:ext cx="504998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2000" y="4026361"/>
            <a:ext cx="5057775" cy="812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F:\Skola PPT\5. razred - novo\II. polugodište\7.1. Raspodjela vode na Zemlji\Slike\screenshot.1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18033" y="0"/>
            <a:ext cx="6821167" cy="6858000"/>
          </a:xfrm>
          <a:prstGeom prst="rect">
            <a:avLst/>
          </a:prstGeom>
          <a:noFill/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xmlns="" id="{8DF4ACDC-66D3-46DD-A56D-436257E26A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04312" y="6512252"/>
            <a:ext cx="3221871" cy="292896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Rezervirano mjesto sadržaja 7" descr="Slika na kojoj se prikazuje trava, voda, na otvorenom, muškarac&#10;&#10;Opis je automatski generiran">
            <a:extLst>
              <a:ext uri="{FF2B5EF4-FFF2-40B4-BE49-F238E27FC236}">
                <a16:creationId xmlns:a16="http://schemas.microsoft.com/office/drawing/2014/main" xmlns="" id="{A94F583F-F1CD-4AD5-89F3-1EABD0B00F19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588"/>
            <a:ext cx="9432925" cy="6856412"/>
          </a:xfr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xmlns="" id="{4E93E793-AA7A-4995-8BE0-C715E51805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04312" y="6512252"/>
            <a:ext cx="3221871" cy="292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185779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/>
          <p:cNvSpPr>
            <a:spLocks noGrp="1"/>
          </p:cNvSpPr>
          <p:nvPr>
            <p:ph type="title" idx="4294967295"/>
          </p:nvPr>
        </p:nvSpPr>
        <p:spPr>
          <a:xfrm>
            <a:off x="0" y="260350"/>
            <a:ext cx="5591175" cy="777875"/>
          </a:xfrm>
        </p:spPr>
        <p:txBody>
          <a:bodyPr>
            <a:normAutofit fontScale="90000"/>
          </a:bodyPr>
          <a:lstStyle/>
          <a:p>
            <a:pPr algn="l"/>
            <a:r>
              <a:rPr lang="hr-HR" sz="2600" i="1" dirty="0">
                <a:latin typeface="Arial" pitchFamily="34" charset="0"/>
                <a:cs typeface="Arial" pitchFamily="34" charset="0"/>
              </a:rPr>
              <a:t>Imenuj </a:t>
            </a:r>
            <a:r>
              <a:rPr lang="hr-HR" sz="2600" i="1" dirty="0" smtClean="0">
                <a:latin typeface="Arial" pitchFamily="34" charset="0"/>
                <a:cs typeface="Arial" pitchFamily="34" charset="0"/>
              </a:rPr>
              <a:t>pojavne oblike (stanja) vode u prirodi.</a:t>
            </a:r>
            <a:endParaRPr lang="hr-HR" sz="2600" i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" name="Ravni poveznik 6"/>
          <p:cNvCxnSpPr/>
          <p:nvPr/>
        </p:nvCxnSpPr>
        <p:spPr>
          <a:xfrm>
            <a:off x="1905000" y="4495800"/>
            <a:ext cx="2462808" cy="1332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avni poveznik 9"/>
          <p:cNvCxnSpPr/>
          <p:nvPr/>
        </p:nvCxnSpPr>
        <p:spPr>
          <a:xfrm>
            <a:off x="4871864" y="4509120"/>
            <a:ext cx="237626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avni poveznik 10"/>
          <p:cNvCxnSpPr/>
          <p:nvPr/>
        </p:nvCxnSpPr>
        <p:spPr>
          <a:xfrm>
            <a:off x="7896200" y="4509120"/>
            <a:ext cx="237626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>
            <a:extLst>
              <a:ext uri="{FF2B5EF4-FFF2-40B4-BE49-F238E27FC236}">
                <a16:creationId xmlns:a16="http://schemas.microsoft.com/office/drawing/2014/main" xmlns="" id="{5A3E2957-768D-4495-842F-110EAE1E9E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/>
          <a:srcRect r="66655"/>
          <a:stretch/>
        </p:blipFill>
        <p:spPr bwMode="auto">
          <a:xfrm>
            <a:off x="7816352" y="1233487"/>
            <a:ext cx="2744144" cy="2652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xmlns="" id="{F851C146-D3A5-4E37-993E-EA5C64F14E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/>
          <a:srcRect l="65672"/>
          <a:stretch/>
        </p:blipFill>
        <p:spPr bwMode="auto">
          <a:xfrm>
            <a:off x="4783088" y="1201108"/>
            <a:ext cx="2825080" cy="2652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xmlns="" id="{2BB4A140-A0EF-43D6-AB2B-30D74E0D18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/>
          <a:srcRect l="32476" r="36078"/>
          <a:stretch/>
        </p:blipFill>
        <p:spPr bwMode="auto">
          <a:xfrm>
            <a:off x="1725571" y="1164413"/>
            <a:ext cx="2587824" cy="2652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Slika 12">
            <a:extLst>
              <a:ext uri="{FF2B5EF4-FFF2-40B4-BE49-F238E27FC236}">
                <a16:creationId xmlns:a16="http://schemas.microsoft.com/office/drawing/2014/main" xmlns="" id="{D4F31F4D-05DC-4600-A2CF-6A7D55AF2B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04312" y="6512252"/>
            <a:ext cx="3221871" cy="292896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Rezervirano mjesto sadržaja 14">
            <a:extLst>
              <a:ext uri="{FF2B5EF4-FFF2-40B4-BE49-F238E27FC236}">
                <a16:creationId xmlns:a16="http://schemas.microsoft.com/office/drawing/2014/main" xmlns="" id="{32E12073-F644-415E-B274-40F06C2A69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84031" y="188640"/>
            <a:ext cx="5688633" cy="5616624"/>
          </a:xfrm>
          <a:prstGeom prst="rect">
            <a:avLst/>
          </a:prstGeom>
        </p:spPr>
      </p:pic>
      <p:sp>
        <p:nvSpPr>
          <p:cNvPr id="4" name="TekstniOkvir 3">
            <a:extLst>
              <a:ext uri="{FF2B5EF4-FFF2-40B4-BE49-F238E27FC236}">
                <a16:creationId xmlns:a16="http://schemas.microsoft.com/office/drawing/2014/main" xmlns="" id="{D21D715F-8B86-4076-A442-47A47CA37285}"/>
              </a:ext>
            </a:extLst>
          </p:cNvPr>
          <p:cNvSpPr txBox="1"/>
          <p:nvPr/>
        </p:nvSpPr>
        <p:spPr>
          <a:xfrm>
            <a:off x="551384" y="188640"/>
            <a:ext cx="3384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i="1" dirty="0"/>
              <a:t>RIJEŠI KRIŽALJKU!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30435AC4-767A-426A-9966-4005F25741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343" y="715307"/>
            <a:ext cx="6192687" cy="5726323"/>
          </a:xfrm>
          <a:prstGeom prst="rect">
            <a:avLst/>
          </a:prstGeom>
        </p:spPr>
      </p:pic>
      <p:pic>
        <p:nvPicPr>
          <p:cNvPr id="12" name="Slika 11">
            <a:extLst>
              <a:ext uri="{FF2B5EF4-FFF2-40B4-BE49-F238E27FC236}">
                <a16:creationId xmlns:a16="http://schemas.microsoft.com/office/drawing/2014/main" xmlns="" id="{8D80368A-8FC3-426E-AF48-D092173E70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04312" y="6512252"/>
            <a:ext cx="3221871" cy="292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633635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7400" y="2476500"/>
            <a:ext cx="3143250" cy="438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Rezervirano mjesto sadržaja 3">
            <a:extLst>
              <a:ext uri="{FF2B5EF4-FFF2-40B4-BE49-F238E27FC236}">
                <a16:creationId xmlns:a16="http://schemas.microsoft.com/office/drawing/2014/main" xmlns="" id="{580D1D5A-3A3F-4623-AEF4-6A92D0083062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1625263" cy="2708275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07EC4E52-3EC0-419A-B3DE-3791A71F636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995" b="3642"/>
          <a:stretch/>
        </p:blipFill>
        <p:spPr>
          <a:xfrm>
            <a:off x="1526337" y="2708919"/>
            <a:ext cx="3816789" cy="3816790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AA8F50DC-2F43-4F6C-86F4-2FC2476BB9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04312" y="6512252"/>
            <a:ext cx="3221871" cy="292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371632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5192" t="28045" r="60329" b="36066"/>
          <a:stretch>
            <a:fillRect/>
          </a:stretch>
        </p:blipFill>
        <p:spPr bwMode="auto">
          <a:xfrm>
            <a:off x="326108" y="1782213"/>
            <a:ext cx="5625876" cy="3293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 l="41913" t="28427" r="24445" b="34069"/>
          <a:stretch>
            <a:fillRect/>
          </a:stretch>
        </p:blipFill>
        <p:spPr bwMode="auto">
          <a:xfrm>
            <a:off x="6096000" y="1782213"/>
            <a:ext cx="5625876" cy="3527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kstniOkvir 1">
            <a:extLst>
              <a:ext uri="{FF2B5EF4-FFF2-40B4-BE49-F238E27FC236}">
                <a16:creationId xmlns:a16="http://schemas.microsoft.com/office/drawing/2014/main" xmlns="" id="{2BFF5E86-5B8B-466C-9F7C-9ADA5D25EFB6}"/>
              </a:ext>
            </a:extLst>
          </p:cNvPr>
          <p:cNvSpPr txBox="1"/>
          <p:nvPr/>
        </p:nvSpPr>
        <p:spPr>
          <a:xfrm>
            <a:off x="2895600" y="381000"/>
            <a:ext cx="489654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600" i="1" dirty="0" smtClean="0">
                <a:latin typeface="Arial" pitchFamily="34" charset="0"/>
                <a:cs typeface="Arial" pitchFamily="34" charset="0"/>
              </a:rPr>
              <a:t>Naučio/la si da Zemlju možemo podijeliti na polutke? </a:t>
            </a:r>
            <a:r>
              <a:rPr lang="hr-HR" sz="2600" i="1" dirty="0" smtClean="0">
                <a:latin typeface="Arial" pitchFamily="34" charset="0"/>
                <a:cs typeface="Arial" pitchFamily="34" charset="0"/>
              </a:rPr>
              <a:t>Nabroji ih.</a:t>
            </a:r>
            <a:endParaRPr lang="hr-HR" sz="2600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A71F6551-5D67-4AE8-BAB2-9B127DAD8F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718" y="1196752"/>
            <a:ext cx="11818564" cy="5292107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D282A5D5-BF20-4547-A364-DB0F79747C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04312" y="6512252"/>
            <a:ext cx="3221871" cy="2928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>
            <a:extLst>
              <a:ext uri="{FF2B5EF4-FFF2-40B4-BE49-F238E27FC236}">
                <a16:creationId xmlns:a16="http://schemas.microsoft.com/office/drawing/2014/main" xmlns="" id="{BE0194B2-D184-4CCA-A32B-E5C9231721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70122" y="692696"/>
            <a:ext cx="7651755" cy="6048672"/>
          </a:xfrm>
          <a:prstGeom prst="rect">
            <a:avLst/>
          </a:prstGeo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xmlns="" id="{346B299D-DB57-4D77-B1BC-78742BAF4512}"/>
              </a:ext>
            </a:extLst>
          </p:cNvPr>
          <p:cNvSpPr txBox="1"/>
          <p:nvPr/>
        </p:nvSpPr>
        <p:spPr>
          <a:xfrm>
            <a:off x="3019676" y="116632"/>
            <a:ext cx="518969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000" i="1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hlinkClick r:id="rId3"/>
              </a:rPr>
              <a:t>Odakle je voda došla na Zemlju?</a:t>
            </a:r>
            <a:endParaRPr lang="hr-HR" sz="3000" i="1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189BE014-2E51-4122-B060-CA38A667AB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04312" y="6512252"/>
            <a:ext cx="3221871" cy="29289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58A3BDA2-945D-4EC0-8F28-A9B1997529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51985" y="1177280"/>
            <a:ext cx="6069510" cy="4842520"/>
          </a:xfrm>
          <a:prstGeom prst="rect">
            <a:avLst/>
          </a:prstGeom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22D21D73-7330-48D7-BD5F-93A6DD1B52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04312" y="6512252"/>
            <a:ext cx="3221871" cy="292896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199" y="685800"/>
            <a:ext cx="6555081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" y="2057400"/>
            <a:ext cx="596265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5895790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Aki\Documents\Screenshots\screenshot.2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4648" y="-8798"/>
            <a:ext cx="4229744" cy="3395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C:\Users\Aki\Documents\Screenshots\screenshot.2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1200" y="3429000"/>
            <a:ext cx="4229745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C:\Users\Aki\Documents\Screenshots\screenshot.216.jpg">
            <a:extLst>
              <a:ext uri="{FF2B5EF4-FFF2-40B4-BE49-F238E27FC236}">
                <a16:creationId xmlns:a16="http://schemas.microsoft.com/office/drawing/2014/main" xmlns="" id="{CDC1DF70-30E9-4C6C-91FD-E0192AA03E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3674" y="72008"/>
            <a:ext cx="4510238" cy="6741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FBF91DCA-0933-4918-8E43-5C19662829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04312" y="6512252"/>
            <a:ext cx="3221871" cy="292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843946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>
            <a:extLst>
              <a:ext uri="{FF2B5EF4-FFF2-40B4-BE49-F238E27FC236}">
                <a16:creationId xmlns:a16="http://schemas.microsoft.com/office/drawing/2014/main" xmlns="" id="{A5E0883F-1094-444A-82EF-38FFEE326F5F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746125"/>
            <a:ext cx="7234238" cy="3368675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ABA3F3EE-DC74-4B8A-BB2B-0CD0F00CF7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04312" y="6512252"/>
            <a:ext cx="3221871" cy="292896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39000" y="561975"/>
            <a:ext cx="453390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763000" y="4648200"/>
            <a:ext cx="243840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7522410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4294967295"/>
          </p:nvPr>
        </p:nvSpPr>
        <p:spPr>
          <a:xfrm>
            <a:off x="5562600" y="1981201"/>
            <a:ext cx="6121400" cy="1447800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hr-HR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Veći dio slatke vode na </a:t>
            </a:r>
            <a:r>
              <a:rPr lang="hr-HR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Zemlji </a:t>
            </a:r>
            <a:r>
              <a:rPr lang="hr-HR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nalazi se </a:t>
            </a:r>
            <a:r>
              <a:rPr lang="hr-HR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 </a:t>
            </a:r>
            <a:r>
              <a:rPr lang="hr-HR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ledenjacima</a:t>
            </a:r>
            <a:r>
              <a:rPr lang="hr-HR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hr-HR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podzemlju</a:t>
            </a:r>
            <a:r>
              <a:rPr lang="hr-HR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te </a:t>
            </a:r>
            <a:r>
              <a:rPr lang="hr-HR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jezerima</a:t>
            </a:r>
            <a:r>
              <a:rPr lang="hr-HR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i </a:t>
            </a:r>
            <a:r>
              <a:rPr lang="hr-HR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rijekama</a:t>
            </a:r>
            <a:r>
              <a:rPr lang="hr-HR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hr-HR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E81433F0-31CC-4118-9FDB-7241E4B6EF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336" y="-17760"/>
            <a:ext cx="5145862" cy="6825749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7539B9EA-DCE9-42FA-8D87-08D55A9407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04312" y="6512252"/>
            <a:ext cx="3221871" cy="292896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48400" y="3581400"/>
            <a:ext cx="472440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xmlns="" id="{6373A322-4BD7-45E9-818E-985CC94A84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416" y="283066"/>
            <a:ext cx="10019048" cy="6314286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15C446ED-1744-4271-B747-8E4AB644A2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04312" y="6512252"/>
            <a:ext cx="3221871" cy="29289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re 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Voda</Template>
  <TotalTime>741</TotalTime>
  <Words>50</Words>
  <Application>Microsoft Office PowerPoint</Application>
  <PresentationFormat>Custom</PresentationFormat>
  <Paragraphs>5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Office tema</vt:lpstr>
      <vt:lpstr>More 1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Imenuj pojavne oblike (stanja) vode u prirodi.</vt:lpstr>
      <vt:lpstr>Slide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Alen</dc:creator>
  <cp:lastModifiedBy>mlabus</cp:lastModifiedBy>
  <cp:revision>69</cp:revision>
  <dcterms:created xsi:type="dcterms:W3CDTF">2018-07-31T21:45:39Z</dcterms:created>
  <dcterms:modified xsi:type="dcterms:W3CDTF">2019-10-14T06:28:16Z</dcterms:modified>
</cp:coreProperties>
</file>