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71BBE1-1812-488B-BDA8-BE18CBE41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C02625-16DA-4B0D-899C-F4A26BB1E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B73A75-BC7B-4C27-966C-DF0E170F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1F7F9E-98E1-414E-B628-CCACFF6F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82EFA5-78DA-4BB6-A9C2-D128DC5C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28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EAD28C-0096-462D-8784-F49FF10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06BD64-C1CF-4A79-8B06-72265247D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69ED531-E2E0-4B9B-8B28-F5B00ED9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BF43B5-8E21-424B-98DB-410964A3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77B7ED-8133-4536-8022-117E1F91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93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2713AAF-D7E8-49DE-B3A0-0FAF42180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5B18F7-5F79-4A8B-B36F-1B94902DD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1EAB75-887C-4BF7-B4D8-CC12EAF2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053DF-0C57-453A-BE36-9249DFA0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16B331-E223-48AE-AA46-6FD946B9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5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4D966D-48EC-48A5-9B29-6483B2E30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C16FE5-A64C-4AA7-AB7C-B170853D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3C6E5E-CD86-41B0-B465-7EE229F9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A6DD15A-D3F0-4F83-8120-4C843719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6CD962-A5CD-4C3A-903C-7B77970D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01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773DE-A067-4823-B966-6AF4CF4E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E4561E0-2F92-4CA9-A98C-0973E84D7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0E44F9-BF6D-4F0E-AC09-95B59C21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470DDC-EAA9-433A-BCD7-AED3CF93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CB0D8A-5D75-4D8F-AA36-1483991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8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BD5BE-0A4C-44E2-A824-D12E102A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0B6C5A-BE75-43E8-A00E-3120C4648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5D79A4-7CF2-40E6-95EE-AB22EB49A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564D598-D540-4A01-86E9-41FEDE9A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712B8A9-1186-44C0-B399-7F168BE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D2EE351-D6A9-4466-B103-A3B432C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1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DA6F75-C63D-4673-8733-64D8155E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2CA49A9-1947-4A3B-96FA-A9ABB3A59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A015A7-198F-4D3E-BE5C-67860BCA4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3D841AE-CC38-4737-A5CD-8DCAC391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7D9A3B8-C5E5-480B-AB8D-D862BA3E9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0CE656-283F-462E-B10B-A1ECCB79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762456E-95A5-4A1E-B484-ECC57374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914E0FE-1C2D-48B2-B003-F2348BE9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32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3F028-C7BF-4025-B617-D7D50805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E0367A2-BE3D-4303-BF8F-48893A37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5DAD8AE-BB6E-482B-A5C6-7EB0BBAC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30A50F4-C15A-451C-BBF4-E76611DC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9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14AC6A5-1594-4E81-B344-7A7B2F79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C2F92B-82E5-4BCD-9CD1-E935A2F4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77C17C0-5252-4B9B-AC4A-B20FB417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396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3369C-81DA-4D5F-8B77-7AF5F9D9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294B7-8402-41F6-93D2-9DFF61D9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B27C023-5330-418F-910F-0CAB2C19B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F6D55A3-AA9E-456B-B13B-8CA048F8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2F6705-E366-4653-B56A-41DBC8C7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3C00F1-F32B-42E7-A06B-0D250329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159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DD17C2-34C2-454B-8B8A-E8C59D6B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BD90367-DB16-4FC5-8CD2-7E4A7AE23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4E3008-CB8A-4A5D-99D7-ECB50259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AA7AFE6-650E-4295-8F03-7224851D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DBC4E0-CA6E-4A20-8969-63D19499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FE96C0-DE5E-4AAA-B04C-9BE6F1A7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3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8174E04-239E-4FF8-8801-2C63052D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831EDF-C0A3-49F0-BE99-EDE35907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7650B10-8BBB-42B8-B489-F27784A9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4221-99EA-4273-860D-AE6E67431B2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F39028-86E3-4D4B-A340-E0C66B440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666021-68F0-4866-BE8C-9A2A9F82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76BC-9341-4FA6-87FC-014AD99C44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28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sIw4EF7i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9736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per-texture-old-structure-53598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537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4537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AA31D2B-4A46-4190-BFED-7C4B1EDB8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1F31D95-B7DF-414F-A302-DE498390AC63}"/>
              </a:ext>
            </a:extLst>
          </p:cNvPr>
          <p:cNvSpPr/>
          <p:nvPr/>
        </p:nvSpPr>
        <p:spPr>
          <a:xfrm>
            <a:off x="0" y="242423"/>
            <a:ext cx="8133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Klikni </a:t>
            </a:r>
            <a:r>
              <a:rPr lang="hr-H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ovdje</a:t>
            </a:r>
            <a:r>
              <a:rPr lang="hr-H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kako bi poslušao/poslušala</a:t>
            </a:r>
          </a:p>
          <a:p>
            <a:pPr algn="ctr"/>
            <a:r>
              <a:rPr lang="hr-H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pjesmu koja će te uvesti u današnju temu.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51F19E9-350D-4718-AEBF-FB2D37DC3B18}"/>
              </a:ext>
            </a:extLst>
          </p:cNvPr>
          <p:cNvSpPr/>
          <p:nvPr/>
        </p:nvSpPr>
        <p:spPr>
          <a:xfrm>
            <a:off x="6834444" y="4795897"/>
            <a:ext cx="535755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Dok slušaš, u bilježnicu</a:t>
            </a:r>
          </a:p>
          <a:p>
            <a:pPr algn="ctr"/>
            <a:r>
              <a:rPr lang="hr-H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zapisuj svoja razmišljanja,</a:t>
            </a:r>
          </a:p>
          <a:p>
            <a:pPr algn="ctr"/>
            <a:r>
              <a:rPr lang="hr-H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sve što ti prolazi kroz misli</a:t>
            </a:r>
          </a:p>
          <a:p>
            <a:pPr algn="ctr"/>
            <a:r>
              <a:rPr lang="hr-H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dok slušaš pjesmu.</a:t>
            </a:r>
            <a:endParaRPr lang="hr-H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3CAC84A-8A68-4C63-AED1-0BF83DB5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323B38B-688E-4864-AC39-33CED0FA13D3}"/>
              </a:ext>
            </a:extLst>
          </p:cNvPr>
          <p:cNvSpPr/>
          <p:nvPr/>
        </p:nvSpPr>
        <p:spPr>
          <a:xfrm>
            <a:off x="356381" y="153114"/>
            <a:ext cx="6152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Miroslav Slavko </a:t>
            </a:r>
            <a:r>
              <a:rPr lang="hr-HR" sz="4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Mađer</a:t>
            </a:r>
            <a:endParaRPr lang="hr-HR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A4B75952-663F-445D-82E7-1FDF1A4B9E62}"/>
              </a:ext>
            </a:extLst>
          </p:cNvPr>
          <p:cNvSpPr/>
          <p:nvPr/>
        </p:nvSpPr>
        <p:spPr>
          <a:xfrm>
            <a:off x="798872" y="4624175"/>
            <a:ext cx="110466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 ljetne večeri postaju mreže moga djeda srebrne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A26061C-B308-4ACC-B6A6-4C46F7763992}"/>
              </a:ext>
            </a:extLst>
          </p:cNvPr>
          <p:cNvSpPr/>
          <p:nvPr/>
        </p:nvSpPr>
        <p:spPr>
          <a:xfrm>
            <a:off x="201346" y="49542"/>
            <a:ext cx="577273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Vjerujem da ti se svidjela pjesma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da si pretpostavio/pretpostavila</a:t>
            </a:r>
          </a:p>
          <a:p>
            <a:pPr algn="ctr"/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da ćemo danas govoriti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 odnosu djeda i unuka.</a:t>
            </a:r>
            <a:endParaRPr lang="hr-HR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11241F7-3582-4C3A-914C-6DCED6E44718}"/>
              </a:ext>
            </a:extLst>
          </p:cNvPr>
          <p:cNvSpPr/>
          <p:nvPr/>
        </p:nvSpPr>
        <p:spPr>
          <a:xfrm>
            <a:off x="1899289" y="4624175"/>
            <a:ext cx="62632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Otvori svoju čitanku na 166. stranici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pročitaj pjesmu.</a:t>
            </a:r>
            <a:endParaRPr lang="hr-HR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F7CD93EC-20EF-426A-9E7E-834F551CC6B0}"/>
              </a:ext>
            </a:extLst>
          </p:cNvPr>
          <p:cNvSpPr/>
          <p:nvPr/>
        </p:nvSpPr>
        <p:spPr>
          <a:xfrm>
            <a:off x="5503951" y="147187"/>
            <a:ext cx="668804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Sigurna sam</a:t>
            </a:r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da i ti imaš svojeg djeda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koji je tvoje djetinjstvo učinio ljepšim.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Prisjeti se svih lijepih trenutaka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koje si proveo/provela s njim…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897CCBD-C009-4021-9808-C647255738EB}"/>
              </a:ext>
            </a:extLst>
          </p:cNvPr>
          <p:cNvSpPr/>
          <p:nvPr/>
        </p:nvSpPr>
        <p:spPr>
          <a:xfrm>
            <a:off x="5503951" y="922324"/>
            <a:ext cx="57791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Kad si pročitao/pročitala pjesmu,</a:t>
            </a:r>
          </a:p>
          <a:p>
            <a:pPr algn="ctr"/>
            <a:r>
              <a:rPr lang="hr-H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hr-HR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apiši naslov u svoju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4932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056E7FF-57D3-4321-A575-B9B6089C3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6F5BC64-013F-496C-9576-787E5CAB1B55}"/>
              </a:ext>
            </a:extLst>
          </p:cNvPr>
          <p:cNvSpPr/>
          <p:nvPr/>
        </p:nvSpPr>
        <p:spPr>
          <a:xfrm>
            <a:off x="812784" y="487510"/>
            <a:ext cx="37128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Interpretacija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A874540-2D4F-41E5-BB8D-001DB0B8AAA8}"/>
              </a:ext>
            </a:extLst>
          </p:cNvPr>
          <p:cNvSpPr/>
          <p:nvPr/>
        </p:nvSpPr>
        <p:spPr>
          <a:xfrm>
            <a:off x="712200" y="2903313"/>
            <a:ext cx="973856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Odgovori na sljedeća pitanja:</a:t>
            </a:r>
          </a:p>
          <a:p>
            <a:pPr marL="914400" indent="-91440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Zašto je pjesma prožeta tugom?</a:t>
            </a:r>
          </a:p>
          <a:p>
            <a:pPr marL="914400" indent="-914400">
              <a:buAutoNum type="arabicPeriod"/>
            </a:pPr>
            <a:r>
              <a: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U kojim se stihovima posebno ističe pjesnikova ljubav prema djedu?</a:t>
            </a:r>
          </a:p>
          <a:p>
            <a:pPr marL="914400" indent="-91440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Kakav je djedov život i koje ga brige muče?</a:t>
            </a:r>
          </a:p>
          <a:p>
            <a:pPr marL="914400" indent="-914400">
              <a:buAutoNum type="arabicPeriod"/>
            </a:pPr>
            <a:r>
              <a:rPr lang="hr-H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Zašto će djed uz unuka zaboraviti na siromaštvo i težak život?</a:t>
            </a:r>
          </a:p>
          <a:p>
            <a:pPr marL="914400" indent="-914400">
              <a:buAutoNum type="arabicPeriod"/>
            </a:pP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Ako i ti imaš slična iskustva sa svojim djedom, opiši ih.</a:t>
            </a:r>
            <a:endParaRPr lang="hr-H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4E96259-4F9E-491C-AB15-7C3CFA50B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43" y="746410"/>
            <a:ext cx="5824519" cy="238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3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FC858D7-6FB5-4E04-BB82-15CDB3C7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85EB8A3-24C5-4F4A-A0DF-A0BB03A011BD}"/>
              </a:ext>
            </a:extLst>
          </p:cNvPr>
          <p:cNvSpPr/>
          <p:nvPr/>
        </p:nvSpPr>
        <p:spPr>
          <a:xfrm>
            <a:off x="2120106" y="544175"/>
            <a:ext cx="2937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0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Zapisujemo…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6BEB1A2-00EB-48F6-9F65-61717D640595}"/>
              </a:ext>
            </a:extLst>
          </p:cNvPr>
          <p:cNvSpPr/>
          <p:nvPr/>
        </p:nvSpPr>
        <p:spPr>
          <a:xfrm>
            <a:off x="6095999" y="544175"/>
            <a:ext cx="481413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Motivi:</a:t>
            </a:r>
          </a:p>
          <a:p>
            <a:r>
              <a:rPr lang="hr-HR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Tema:</a:t>
            </a:r>
          </a:p>
          <a:p>
            <a:endParaRPr lang="hr-HR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  <a:p>
            <a:r>
              <a:rPr lang="hr-HR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Stilska izražajna sredstva</a:t>
            </a:r>
          </a:p>
          <a:p>
            <a:pPr marL="742950" indent="-742950">
              <a:buAutoNum type="alphaLcParenR"/>
            </a:pPr>
            <a:r>
              <a:rPr lang="hr-HR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Usporedba</a:t>
            </a:r>
          </a:p>
          <a:p>
            <a:pPr marL="742950" indent="-742950">
              <a:buAutoNum type="alphaLcParenR"/>
            </a:pP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Suprotnost</a:t>
            </a:r>
          </a:p>
          <a:p>
            <a:pPr marL="742950" indent="-742950">
              <a:buAutoNum type="alphaLcParenR"/>
            </a:pPr>
            <a:r>
              <a:rPr lang="hr-HR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Asonanca</a:t>
            </a:r>
          </a:p>
          <a:p>
            <a:pPr marL="742950" indent="-742950">
              <a:buAutoNum type="alphaLcParenR"/>
            </a:pPr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Aliteracija</a:t>
            </a:r>
          </a:p>
          <a:p>
            <a:pPr marL="742950" indent="-742950">
              <a:buAutoNum type="alphaLcParenR"/>
            </a:pPr>
            <a:r>
              <a:rPr lang="hr-HR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Inverzija</a:t>
            </a:r>
          </a:p>
          <a:p>
            <a:endParaRPr lang="hr-HR" sz="3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  <a:p>
            <a:r>
              <a:rPr lang="hr-HR" sz="3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Osnovna misao:</a:t>
            </a:r>
          </a:p>
        </p:txBody>
      </p:sp>
    </p:spTree>
    <p:extLst>
      <p:ext uri="{BB962C8B-B14F-4D97-AF65-F5344CB8AC3E}">
        <p14:creationId xmlns:p14="http://schemas.microsoft.com/office/powerpoint/2010/main" val="35216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FC858D7-6FB5-4E04-BB82-15CDB3C77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85EB8A3-24C5-4F4A-A0DF-A0BB03A011BD}"/>
              </a:ext>
            </a:extLst>
          </p:cNvPr>
          <p:cNvSpPr/>
          <p:nvPr/>
        </p:nvSpPr>
        <p:spPr>
          <a:xfrm>
            <a:off x="2485866" y="711440"/>
            <a:ext cx="2164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40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Zadatak: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66BEB1A2-00EB-48F6-9F65-61717D640595}"/>
              </a:ext>
            </a:extLst>
          </p:cNvPr>
          <p:cNvSpPr/>
          <p:nvPr/>
        </p:nvSpPr>
        <p:spPr>
          <a:xfrm>
            <a:off x="5666231" y="898118"/>
            <a:ext cx="620714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hr-HR" sz="2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 učenike koji prate redovni program:</a:t>
            </a:r>
          </a:p>
          <a:p>
            <a:r>
              <a:rPr lang="hr-H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Napiši sastav kojemu će naslov biti </a:t>
            </a:r>
          </a:p>
          <a:p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kineska poslovica, a glasi:</a:t>
            </a:r>
          </a:p>
          <a:p>
            <a:r>
              <a:rPr lang="hr-H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„Zaboraviti pretke znači biti potok bez izvora</a:t>
            </a:r>
          </a:p>
          <a:p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i stablo bez korijena”</a:t>
            </a:r>
            <a:endParaRPr lang="hr-HR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10AFBD5-8799-4871-93A1-1892B9AC4CD0}"/>
              </a:ext>
            </a:extLst>
          </p:cNvPr>
          <p:cNvSpPr/>
          <p:nvPr/>
        </p:nvSpPr>
        <p:spPr>
          <a:xfrm>
            <a:off x="4779262" y="3181736"/>
            <a:ext cx="65501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2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Za učenike koji prate</a:t>
            </a:r>
            <a:r>
              <a:rPr lang="hr-HR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hr-HR" sz="24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program uz prilagodbu:</a:t>
            </a:r>
          </a:p>
          <a:p>
            <a:r>
              <a:rPr lang="hr-HR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Napiši sastav kojemu će naslov biti „Moj djed i ja</a:t>
            </a:r>
            <a:r>
              <a:rPr lang="hr-H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”</a:t>
            </a:r>
            <a:endParaRPr lang="hr-HR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5FCA4D4-A865-4D2C-B5C9-464E201AED34}"/>
              </a:ext>
            </a:extLst>
          </p:cNvPr>
          <p:cNvSpPr/>
          <p:nvPr/>
        </p:nvSpPr>
        <p:spPr>
          <a:xfrm>
            <a:off x="4925033" y="5089118"/>
            <a:ext cx="6736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Rok za slanje zadaće je petak, 15.5.2020., </a:t>
            </a:r>
            <a:r>
              <a:rPr lang="hr-H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k Free" panose="03080402000500000000" pitchFamily="66" charset="0"/>
              </a:rPr>
              <a:t>19 sati.</a:t>
            </a:r>
            <a:endParaRPr lang="hr-HR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13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261</Words>
  <Application>Microsoft Office PowerPoint</Application>
  <PresentationFormat>Široki zaslon</PresentationFormat>
  <Paragraphs>48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Ink Free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9</cp:revision>
  <dcterms:created xsi:type="dcterms:W3CDTF">2020-05-12T19:49:19Z</dcterms:created>
  <dcterms:modified xsi:type="dcterms:W3CDTF">2020-05-12T21:01:18Z</dcterms:modified>
</cp:coreProperties>
</file>