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7FB2FA-6A02-452B-9040-BAB8B724A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E2C7D8-E5A9-4359-840E-29C9AA8D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F16AC5-8877-496E-A16E-AD542CA1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DD188C-43F1-4D79-8CCC-199084A4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BB496D-08C5-4462-8237-05110F78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4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F44AC-8DBD-4B5C-A7A6-38657F38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AA2CF0-2A7D-4B34-BF30-8107FCF57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779534-9508-4CEA-A77F-4950046E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DE07B7-F39C-4105-AEE0-495DEEF8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F0F4FA-F2C7-4D92-93BF-CB5A31CA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78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18AD2C7-609B-489F-B5CA-3BC70FEE9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613087A-8490-49A2-B595-494223BA8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7FB7DD-5A6F-4629-852D-0DEE2C53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7728EA-F23C-49BA-BCE2-0BA9F8BA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C6EC36-5A09-48BA-8F50-AAF5DEF3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2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6C453-645E-409E-B560-EFEFA8FF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856569-E40A-45F7-A8A4-FDF0FF65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26F123-4199-432B-87DD-F0D2B15E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E48C2F-6E14-4971-AF7F-E8272B86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26FE30-D0D9-4DDA-84F6-BC175E9A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42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72EB8-8FD3-441C-B63C-385FBBAE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57D0D7-ACE5-4FB1-92F4-E66A0E872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00D36-C28C-4F27-8144-A135BC58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B134A8-3B02-40DF-A20F-ACE26785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C87B5F-205E-401B-9EBF-FEEBFD14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20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8BA844-2168-4D0F-90E2-9F342508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16A467-733D-44BA-A8AF-45E2F69C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E68E3EA-930B-4581-A84F-6B55D0E3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700946-1C88-46D0-B828-704CE93D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7B05F4-B538-40CD-9B12-BB7787DF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2539243-34BE-4BC4-8AA6-13EAF42E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5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DF165-215D-4542-8E3E-19C44A20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82C835-9B6E-473E-B0BC-EE346C4D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253058-266A-4143-B77E-037DA59A2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4B54C9-E871-4086-9A8C-4F5C12E0F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34CCF08-E5AD-4349-9F52-FD7F183C1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701513A-320A-4019-B131-688C6B35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7397B00-1293-46D6-A298-818F09FD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BEEBC4E-2901-4225-9CFA-B1B998F9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42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3BEEF-66E2-440E-82F0-4E89B291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BC30C05-567A-48DF-BDEC-2DD3FFE8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736F768-D58E-47DE-B461-2C86DD0E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BCBEB56-DDFF-45F3-BD19-FCFC546B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1171642-515E-4F3D-A410-8B4C55FA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9CBC96-0C6E-42B7-8338-C5B700A3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5E7A128-C8EB-4BA9-8758-9C699C8C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56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523A33-253E-48E5-AE71-D9E2FE6B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90EEEC-1A1E-4269-9EBE-7A8325D2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3FAA0AC-BFEC-494D-A695-1D2CD6B6F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51DFD4E-9EFB-4E2F-8E43-B6BB0410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F8054A-29C4-4621-9DC2-3B80FDF9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34F110-1F0B-485C-8224-A6846777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4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D5E6B-67ED-441C-ADF3-B60E853C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91C5F51-A930-482B-985D-0D4B055CF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D5F09ED-FFB7-4593-979C-A70F45D87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B5B244-10D6-49D6-86D4-FA040BD2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1D6D8EB-32DB-436F-BA5C-2D9075E7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3E35EC6-4F9B-4279-881E-9DD6051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5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1ABD580-A331-4908-AFD0-6EC4100A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5256B3-7458-4C5F-9E03-2DEC4DE76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C0E7B8-5792-4CA4-B15A-4104BFBF6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7AD4-74D1-4A5F-827D-1A3CD0657154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6E1200-AE26-4D63-B29F-D546D46D1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4FDC6A-A554-4B87-A2EC-D3B2F5589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4F32-2BD0-4F8D-9636-8FDB7CADFA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2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cartoon-design-purple-frame-240046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utterflypoemawards.blogspot.com/2012_01_01_archive.html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lga1212.blogspot.com/2014_03_01_archive.html" TargetMode="External"/><Relationship Id="rId7" Type="http://schemas.openxmlformats.org/officeDocument/2006/relationships/hyperlink" Target="https://pixabay.com/en/frame-cartoon-design-purple-frame-240046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xhere.com/en/photo/1448559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rick_Star" TargetMode="External"/><Relationship Id="rId3" Type="http://schemas.openxmlformats.org/officeDocument/2006/relationships/hyperlink" Target="https://pixabay.com/en/frame-cartoon-design-purple-frame-2400464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ourfiniteworld.com/2018/01/31/nine-reasons-why-globalization-cant-be-permanent/comment-page-21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cartoon-design-purple-frame-240046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garden.net/2009/07/07/summer-reading-for-grown-ups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cartoon-design-purple-frame-240046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frican-asian-black-brown-cartoon-2029984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cartoon-design-purple-frame-240046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oredom-animated-smiley-cool-1977519/" TargetMode="External"/><Relationship Id="rId3" Type="http://schemas.openxmlformats.org/officeDocument/2006/relationships/hyperlink" Target="https://pixabay.com/en/frame-cartoon-design-purple-frame-2400464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markething.hr/emoji-jezik-digitalnog-dob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loreu34.blogspot.com/2015/10/narramos-un-suceso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rame-cartoon-design-purple-frame-2400464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682937" y="1682862"/>
            <a:ext cx="62215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Joachim</a:t>
            </a:r>
            <a:r>
              <a:rPr lang="hr-HR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Friedrich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450760" y="3623046"/>
            <a:ext cx="65213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Ljubav preko interneta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7B1EB5-8781-44A4-AAEC-BFDC69C86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22217" y="1189228"/>
            <a:ext cx="4339633" cy="420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65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90784C78-69B5-4834-B15A-A4F09CD69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790023">
            <a:off x="650602" y="1091698"/>
            <a:ext cx="1987366" cy="171907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0139FD1-90E6-445A-B451-1D3FBA05B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37638">
            <a:off x="8644644" y="1034227"/>
            <a:ext cx="2255004" cy="150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47372E8-2985-44C5-96E4-FE2610C94B72}"/>
              </a:ext>
            </a:extLst>
          </p:cNvPr>
          <p:cNvSpPr/>
          <p:nvPr/>
        </p:nvSpPr>
        <p:spPr>
          <a:xfrm>
            <a:off x="668890" y="708767"/>
            <a:ext cx="1020332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Tradicionalni oblik dopisivanja (pismo) 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 velikoj su mjeri zamijenile SMS poruke, 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e-pošta i društvene mreže. 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 takvom neformalnom pisanom sporazumijevanju 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česta je uporaba kratica i znakova.</a:t>
            </a:r>
          </a:p>
          <a:p>
            <a:pPr algn="ctr"/>
            <a:r>
              <a:rPr lang="hr-H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Razmisli i odgovori: 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Zašto nije prikladno rabiti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velika tiskana slova u SMS porukama, e-pošti i društvenim mrežama?</a:t>
            </a:r>
          </a:p>
        </p:txBody>
      </p:sp>
    </p:spTree>
    <p:extLst>
      <p:ext uri="{BB962C8B-B14F-4D97-AF65-F5344CB8AC3E}">
        <p14:creationId xmlns:p14="http://schemas.microsoft.com/office/powerpoint/2010/main" val="381233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55455"/>
            <a:ext cx="12192000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47372E8-2985-44C5-96E4-FE2610C94B72}"/>
              </a:ext>
            </a:extLst>
          </p:cNvPr>
          <p:cNvSpPr/>
          <p:nvPr/>
        </p:nvSpPr>
        <p:spPr>
          <a:xfrm rot="646436">
            <a:off x="6008987" y="736198"/>
            <a:ext cx="501867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Provjeri svoje poznavanje kratica i znakova.</a:t>
            </a:r>
          </a:p>
          <a:p>
            <a:pPr algn="ctr"/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Zadane znakove i kratice prepiši u bilježnicu</a:t>
            </a:r>
          </a:p>
          <a:p>
            <a:pPr algn="ctr"/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i</a:t>
            </a:r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napiši njihovo značenje.</a:t>
            </a:r>
          </a:p>
        </p:txBody>
      </p:sp>
      <p:sp>
        <p:nvSpPr>
          <p:cNvPr id="2" name="Eksplozija: 14 točaka 1">
            <a:extLst>
              <a:ext uri="{FF2B5EF4-FFF2-40B4-BE49-F238E27FC236}">
                <a16:creationId xmlns:a16="http://schemas.microsoft.com/office/drawing/2014/main" id="{1145C15B-F777-4B78-989E-4C10948E9E96}"/>
              </a:ext>
            </a:extLst>
          </p:cNvPr>
          <p:cNvSpPr/>
          <p:nvPr/>
        </p:nvSpPr>
        <p:spPr>
          <a:xfrm>
            <a:off x="846819" y="356616"/>
            <a:ext cx="1704357" cy="1287523"/>
          </a:xfrm>
          <a:prstGeom prst="irregularSeal2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2804ADF-AAB3-4045-BB4B-8B466DA14224}"/>
              </a:ext>
            </a:extLst>
          </p:cNvPr>
          <p:cNvSpPr/>
          <p:nvPr/>
        </p:nvSpPr>
        <p:spPr>
          <a:xfrm rot="20173728">
            <a:off x="1200576" y="657140"/>
            <a:ext cx="811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urlz MT" panose="04040404050702020202" pitchFamily="82" charset="0"/>
              </a:rPr>
              <a:t>bff</a:t>
            </a:r>
            <a:endParaRPr lang="hr-H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1AE1D2CD-7641-4ED7-B781-DE69C7DCA8E0}"/>
              </a:ext>
            </a:extLst>
          </p:cNvPr>
          <p:cNvSpPr/>
          <p:nvPr/>
        </p:nvSpPr>
        <p:spPr>
          <a:xfrm>
            <a:off x="4844653" y="885187"/>
            <a:ext cx="1318404" cy="943613"/>
          </a:xfrm>
          <a:prstGeom prst="cloudCallou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17B5821-674A-455F-AAF4-C352956B9202}"/>
              </a:ext>
            </a:extLst>
          </p:cNvPr>
          <p:cNvSpPr/>
          <p:nvPr/>
        </p:nvSpPr>
        <p:spPr>
          <a:xfrm>
            <a:off x="4928615" y="895328"/>
            <a:ext cx="954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valdi" panose="03020602050506090804" pitchFamily="66" charset="0"/>
              </a:rPr>
              <a:t>lol</a:t>
            </a:r>
            <a:endParaRPr lang="hr-H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Vivaldi" panose="03020602050506090804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AEFFAB6-805A-4692-A1E7-97686D5AE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9923797">
            <a:off x="8844584" y="4797984"/>
            <a:ext cx="1717920" cy="913719"/>
          </a:xfrm>
          <a:prstGeom prst="rect">
            <a:avLst/>
          </a:prstGeom>
        </p:spPr>
      </p:pic>
      <p:sp>
        <p:nvSpPr>
          <p:cNvPr id="12" name="Strelica: peterokut 11">
            <a:extLst>
              <a:ext uri="{FF2B5EF4-FFF2-40B4-BE49-F238E27FC236}">
                <a16:creationId xmlns:a16="http://schemas.microsoft.com/office/drawing/2014/main" id="{D4F6B49E-2D7D-4AF7-A54C-4CA2F2AFF0C9}"/>
              </a:ext>
            </a:extLst>
          </p:cNvPr>
          <p:cNvSpPr/>
          <p:nvPr/>
        </p:nvSpPr>
        <p:spPr>
          <a:xfrm>
            <a:off x="2771872" y="1234440"/>
            <a:ext cx="1461800" cy="82296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B31816B-B38F-4609-97C3-107D036586AA}"/>
              </a:ext>
            </a:extLst>
          </p:cNvPr>
          <p:cNvSpPr/>
          <p:nvPr/>
        </p:nvSpPr>
        <p:spPr>
          <a:xfrm>
            <a:off x="2910365" y="1319468"/>
            <a:ext cx="1178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Wide Latin" panose="020A0A07050505020404" pitchFamily="18" charset="0"/>
              </a:rPr>
              <a:t>np</a:t>
            </a:r>
            <a:endParaRPr lang="hr-HR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Wide Latin" panose="020A0A07050505020404" pitchFamily="18" charset="0"/>
            </a:endParaRPr>
          </a:p>
        </p:txBody>
      </p:sp>
      <p:sp>
        <p:nvSpPr>
          <p:cNvPr id="13" name="Dvostruki val 12">
            <a:extLst>
              <a:ext uri="{FF2B5EF4-FFF2-40B4-BE49-F238E27FC236}">
                <a16:creationId xmlns:a16="http://schemas.microsoft.com/office/drawing/2014/main" id="{0F203373-F82E-4018-934D-367DBE6DD285}"/>
              </a:ext>
            </a:extLst>
          </p:cNvPr>
          <p:cNvSpPr/>
          <p:nvPr/>
        </p:nvSpPr>
        <p:spPr>
          <a:xfrm rot="1088911">
            <a:off x="1197437" y="2185417"/>
            <a:ext cx="1572768" cy="1018204"/>
          </a:xfrm>
          <a:prstGeom prst="doubleWav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80EF112A-F888-452F-BDEC-7121A25B40A3}"/>
              </a:ext>
            </a:extLst>
          </p:cNvPr>
          <p:cNvSpPr/>
          <p:nvPr/>
        </p:nvSpPr>
        <p:spPr>
          <a:xfrm rot="1022145">
            <a:off x="1285657" y="2196236"/>
            <a:ext cx="147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pozz</a:t>
            </a:r>
            <a:endParaRPr lang="hr-HR" sz="54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4418A86-9A1E-4294-83E4-80F3A2064C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5746" r="6965" b="30216"/>
          <a:stretch/>
        </p:blipFill>
        <p:spPr>
          <a:xfrm>
            <a:off x="4788409" y="2965620"/>
            <a:ext cx="1426464" cy="94361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86CFCE9-6C28-497C-9292-CD2DD3169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7388" y="3373545"/>
            <a:ext cx="2103788" cy="2103788"/>
          </a:xfrm>
          <a:prstGeom prst="rect">
            <a:avLst/>
          </a:prstGeom>
        </p:spPr>
      </p:pic>
      <p:sp>
        <p:nvSpPr>
          <p:cNvPr id="20" name="Pravokutnik 19">
            <a:extLst>
              <a:ext uri="{FF2B5EF4-FFF2-40B4-BE49-F238E27FC236}">
                <a16:creationId xmlns:a16="http://schemas.microsoft.com/office/drawing/2014/main" id="{9E7D41B5-9081-4111-B19F-D0C16412EF54}"/>
              </a:ext>
            </a:extLst>
          </p:cNvPr>
          <p:cNvSpPr/>
          <p:nvPr/>
        </p:nvSpPr>
        <p:spPr>
          <a:xfrm>
            <a:off x="1153859" y="4258545"/>
            <a:ext cx="662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tnx</a:t>
            </a:r>
            <a:endParaRPr lang="hr-HR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21" name="Eksplozija: 8 točaka 20">
            <a:extLst>
              <a:ext uri="{FF2B5EF4-FFF2-40B4-BE49-F238E27FC236}">
                <a16:creationId xmlns:a16="http://schemas.microsoft.com/office/drawing/2014/main" id="{E37560F9-69CD-48F7-9176-D926F8A43CB3}"/>
              </a:ext>
            </a:extLst>
          </p:cNvPr>
          <p:cNvSpPr/>
          <p:nvPr/>
        </p:nvSpPr>
        <p:spPr>
          <a:xfrm>
            <a:off x="6784848" y="3046804"/>
            <a:ext cx="1945798" cy="1919627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9483617B-38D5-4ECF-9126-E0DEBFA3355B}"/>
              </a:ext>
            </a:extLst>
          </p:cNvPr>
          <p:cNvSpPr/>
          <p:nvPr/>
        </p:nvSpPr>
        <p:spPr>
          <a:xfrm rot="602401">
            <a:off x="7228622" y="3502109"/>
            <a:ext cx="1072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cript MT Bold" panose="03040602040607080904" pitchFamily="66" charset="0"/>
              </a:rPr>
              <a:t>lkn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5627B038-8F23-4BEA-9B06-A31DC81B1390}"/>
              </a:ext>
            </a:extLst>
          </p:cNvPr>
          <p:cNvSpPr/>
          <p:nvPr/>
        </p:nvSpPr>
        <p:spPr>
          <a:xfrm>
            <a:off x="3603227" y="2585139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;)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290A82FC-5DAB-4583-9ADF-81A05D50F836}"/>
              </a:ext>
            </a:extLst>
          </p:cNvPr>
          <p:cNvSpPr/>
          <p:nvPr/>
        </p:nvSpPr>
        <p:spPr>
          <a:xfrm>
            <a:off x="9860496" y="3034520"/>
            <a:ext cx="720069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:*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F2953EE5-35FC-485C-BAFD-0529E0EC62EF}"/>
              </a:ext>
            </a:extLst>
          </p:cNvPr>
          <p:cNvSpPr/>
          <p:nvPr/>
        </p:nvSpPr>
        <p:spPr>
          <a:xfrm>
            <a:off x="4488430" y="4425439"/>
            <a:ext cx="880369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&lt;3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244176F6-AA51-4F97-B933-3B4E1A52F3F1}"/>
              </a:ext>
            </a:extLst>
          </p:cNvPr>
          <p:cNvSpPr/>
          <p:nvPr/>
        </p:nvSpPr>
        <p:spPr>
          <a:xfrm>
            <a:off x="6298494" y="5225991"/>
            <a:ext cx="591829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:(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0A64716E-B737-4199-8405-0F268CD300D2}"/>
              </a:ext>
            </a:extLst>
          </p:cNvPr>
          <p:cNvSpPr/>
          <p:nvPr/>
        </p:nvSpPr>
        <p:spPr>
          <a:xfrm>
            <a:off x="2961632" y="4037753"/>
            <a:ext cx="84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:O</a:t>
            </a:r>
            <a:endParaRPr lang="hr-H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3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1089875" y="763631"/>
            <a:ext cx="2056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Čitamo…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1354202" y="2333488"/>
            <a:ext cx="87543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Otvori svoju čitanku na 42. stranici i pročitaj</a:t>
            </a:r>
          </a:p>
          <a:p>
            <a:pPr algn="ctr"/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ulomak „Ljubav preko interneta”.</a:t>
            </a:r>
          </a:p>
          <a:p>
            <a:pPr algn="ctr"/>
            <a:r>
              <a:rPr lang="hr-H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Ulomak je to iz romana „Internet i kobasica s karijem”.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3DF307-7D0D-4084-BAF5-468AC9654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05665" y="691530"/>
            <a:ext cx="1792815" cy="18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6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674647" y="608183"/>
            <a:ext cx="3600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Interpretiramo…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557265" y="1785753"/>
            <a:ext cx="949811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Na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kon što si pročitao/pročitala tekst, 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usmeno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odgovori na sljedeća pitanja:</a:t>
            </a:r>
          </a:p>
          <a:p>
            <a:pPr marL="742950" indent="-742950">
              <a:buAutoNum type="arabicPeriod"/>
            </a:pP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Navedi likove koji se pojavljuju u ovome ulomku.</a:t>
            </a:r>
          </a:p>
          <a:p>
            <a:pPr marL="742950" indent="-742950">
              <a:buAutoNum type="arabicPeriod"/>
            </a:pP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Tko priča priču?</a:t>
            </a:r>
          </a:p>
          <a:p>
            <a:pPr marL="742950" indent="-742950">
              <a:buAutoNum type="arabicPeriod"/>
            </a:pP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 čime je </a:t>
            </a:r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Phillipe</a:t>
            </a: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usporedio romantičnost </a:t>
            </a:r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Chrisova</a:t>
            </a: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pisma?</a:t>
            </a:r>
          </a:p>
          <a:p>
            <a:pPr marL="742950" indent="-742950">
              <a:buAutoNum type="arabicPeriod"/>
            </a:pP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Pronađi u tekstu žargonizme koje koriste likovi.</a:t>
            </a:r>
          </a:p>
          <a:p>
            <a:pPr marL="742950" indent="-742950">
              <a:buAutoNum type="arabicPeriod"/>
            </a:pP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Koje je pr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ipovjedne tehnike pisac uporabio u djelu?</a:t>
            </a:r>
          </a:p>
          <a:p>
            <a:pPr marL="742950" indent="-742950">
              <a:buAutoNum type="arabicPeriod"/>
            </a:pP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Pišeš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li i ti poruke preko interneta svojoj simpatiji (ako ju imaš)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sym typeface="Wingdings" panose="05000000000000000000" pitchFamily="2" charset="2"/>
              </a:rPr>
              <a:t>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?</a:t>
            </a:r>
            <a:endParaRPr lang="hr-H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BDA8D35-89EC-499F-9039-E51B2EF59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1391" y="2373439"/>
            <a:ext cx="2422298" cy="180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48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1016088" y="608183"/>
            <a:ext cx="291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Zapisujemo…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557265" y="1785753"/>
            <a:ext cx="700704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Književni rod: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epika</a:t>
            </a:r>
          </a:p>
          <a:p>
            <a:r>
              <a:rPr lang="hr-H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Književna vrsta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: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roman (ulomak)</a:t>
            </a:r>
          </a:p>
          <a:p>
            <a:r>
              <a:rPr lang="hr-H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Likovi: </a:t>
            </a:r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Phillipe</a:t>
            </a: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Chris</a:t>
            </a:r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hr-H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Jenn</a:t>
            </a:r>
            <a:r>
              <a:rPr lang="hr-H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y</a:t>
            </a:r>
            <a:endParaRPr lang="hr-H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  <a:p>
            <a:r>
              <a:rPr lang="hr-HR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</a:t>
            </a:r>
            <a:r>
              <a:rPr lang="hr-H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ripovijedač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: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u prvoj osobi</a:t>
            </a:r>
          </a:p>
          <a:p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Žargonizmi: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(prepiši iz teksta)</a:t>
            </a:r>
          </a:p>
          <a:p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Pripovjedne tehnike: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pripovijedanje, opisivanje, dijalog</a:t>
            </a:r>
          </a:p>
          <a:p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Karakterizacija likova: </a:t>
            </a: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etička, psihološka, govorna</a:t>
            </a:r>
          </a:p>
          <a:p>
            <a:endParaRPr lang="hr-H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Eksplozija: 14 točaka 3">
            <a:extLst>
              <a:ext uri="{FF2B5EF4-FFF2-40B4-BE49-F238E27FC236}">
                <a16:creationId xmlns:a16="http://schemas.microsoft.com/office/drawing/2014/main" id="{896E9409-E570-43E7-B579-A726C84C7F19}"/>
              </a:ext>
            </a:extLst>
          </p:cNvPr>
          <p:cNvSpPr/>
          <p:nvPr/>
        </p:nvSpPr>
        <p:spPr>
          <a:xfrm rot="3720045">
            <a:off x="6231054" y="77286"/>
            <a:ext cx="4524463" cy="5094244"/>
          </a:xfrm>
          <a:prstGeom prst="irregularSeal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59186CB-413E-4D73-89DC-4A5070188016}"/>
              </a:ext>
            </a:extLst>
          </p:cNvPr>
          <p:cNvSpPr/>
          <p:nvPr/>
        </p:nvSpPr>
        <p:spPr>
          <a:xfrm rot="1274340">
            <a:off x="6458575" y="1812705"/>
            <a:ext cx="359425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Svaku pripovjednu tehniku</a:t>
            </a:r>
          </a:p>
          <a:p>
            <a:pPr algn="ctr"/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i 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karakaterizaciju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likova</a:t>
            </a:r>
          </a:p>
          <a:p>
            <a:pPr algn="ctr"/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potkrijepi primjerima iz teksta.</a:t>
            </a:r>
          </a:p>
        </p:txBody>
      </p:sp>
    </p:spTree>
    <p:extLst>
      <p:ext uri="{BB962C8B-B14F-4D97-AF65-F5344CB8AC3E}">
        <p14:creationId xmlns:p14="http://schemas.microsoft.com/office/powerpoint/2010/main" val="377096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922342" y="905674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Zanimljivost</a:t>
            </a:r>
            <a:r>
              <a:rPr lang="hr-H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…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2255408" y="2358343"/>
            <a:ext cx="7040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Klikni 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hlinkClick r:id="rId4"/>
              </a:rPr>
              <a:t>ovdje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i pročitaj nekoliko zanimljivosti</a:t>
            </a:r>
          </a:p>
          <a:p>
            <a:pPr algn="ctr"/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o </a:t>
            </a:r>
            <a:r>
              <a:rPr lang="hr-H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emojima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i </a:t>
            </a:r>
            <a:r>
              <a:rPr lang="hr-H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emotikonima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.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769A4B5-FC52-48F0-A930-D8A356F9E3D2}"/>
              </a:ext>
            </a:extLst>
          </p:cNvPr>
          <p:cNvSpPr/>
          <p:nvPr/>
        </p:nvSpPr>
        <p:spPr>
          <a:xfrm>
            <a:off x="5443038" y="4915948"/>
            <a:ext cx="5373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Trebat će ti za izradu zadatka </a:t>
            </a:r>
            <a:r>
              <a:rPr lang="hr-H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sym typeface="Wingdings" panose="05000000000000000000" pitchFamily="2" charset="2"/>
              </a:rPr>
              <a:t></a:t>
            </a:r>
            <a:endParaRPr lang="hr-H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CF4EB3D-44F2-4180-8A5B-5141A5990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17221" y="905674"/>
            <a:ext cx="2040674" cy="142528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E85C281-CB65-4289-AA5F-78BA95015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8947" y="3797433"/>
            <a:ext cx="2703949" cy="24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781A508-7F5D-4264-A583-347A148CB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3840" y="307992"/>
            <a:ext cx="3083314" cy="20850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F78369-EEF5-478D-A7E1-D32289F11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5A0F1AD-533D-48DA-96F8-48C7B7424B8F}"/>
              </a:ext>
            </a:extLst>
          </p:cNvPr>
          <p:cNvSpPr/>
          <p:nvPr/>
        </p:nvSpPr>
        <p:spPr>
          <a:xfrm>
            <a:off x="770970" y="435082"/>
            <a:ext cx="223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Zadatak</a:t>
            </a:r>
            <a:r>
              <a:rPr lang="hr-H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…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B3F9B66-E046-4DBF-A52F-2309D6FB9483}"/>
              </a:ext>
            </a:extLst>
          </p:cNvPr>
          <p:cNvSpPr/>
          <p:nvPr/>
        </p:nvSpPr>
        <p:spPr>
          <a:xfrm>
            <a:off x="636304" y="1350538"/>
            <a:ext cx="978024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Redovni program: </a:t>
            </a:r>
          </a:p>
          <a:p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 svoju bilježnicu napiši jedan 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viber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/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whatsapp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/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messenger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/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instagram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hr-H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razgovor</a:t>
            </a:r>
          </a:p>
          <a:p>
            <a:r>
              <a:rPr lang="hr-H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sa svojom simpatijom (ako ju nemaš, zamisli da imaš). </a:t>
            </a:r>
            <a:r>
              <a:rPr lang="hr-H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sym typeface="Wingdings" panose="05000000000000000000" pitchFamily="2" charset="2"/>
              </a:rPr>
              <a:t></a:t>
            </a:r>
            <a:endParaRPr lang="hr-H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  <a:p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Ne zaboravi ga oslikati baš onako kako izgleda razgovor u platformi koju ćeš izabrati. </a:t>
            </a:r>
          </a:p>
          <a:p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Dakle, crtaš mobitel i razgovor upisuješ na zaslon.</a:t>
            </a:r>
          </a:p>
          <a:p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Koristi u razgovoru </a:t>
            </a:r>
            <a:r>
              <a:rPr lang="hr-H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emojije</a:t>
            </a:r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i kratice. </a:t>
            </a:r>
            <a:r>
              <a:rPr lang="hr-H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Neka tvoj razgovor bude zanimljiv i šaljiv.</a:t>
            </a:r>
          </a:p>
          <a:p>
            <a:endParaRPr lang="hr-H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  <a:p>
            <a:r>
              <a:rPr lang="hr-H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Prilagođeni program:</a:t>
            </a:r>
          </a:p>
          <a:p>
            <a:r>
              <a:rPr lang="hr-H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Sastavi popis kratica i znakova koje rabiš u komunikaciji s prijateljima putem interneta.</a:t>
            </a:r>
          </a:p>
          <a:p>
            <a:r>
              <a:rPr lang="hr-HR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Uz svaku kraticu i znak upiši značenje.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769A4B5-FC52-48F0-A930-D8A356F9E3D2}"/>
              </a:ext>
            </a:extLst>
          </p:cNvPr>
          <p:cNvSpPr/>
          <p:nvPr/>
        </p:nvSpPr>
        <p:spPr>
          <a:xfrm>
            <a:off x="3440118" y="5720096"/>
            <a:ext cx="5817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Rok za slanje zadatka je utorak, 26.5.2020. u 18 sati</a:t>
            </a:r>
            <a:r>
              <a:rPr lang="hr-H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2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377</Words>
  <Application>Microsoft Office PowerPoint</Application>
  <PresentationFormat>Široki zaslon</PresentationFormat>
  <Paragraphs>62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Chiller</vt:lpstr>
      <vt:lpstr>Curlz MT</vt:lpstr>
      <vt:lpstr>Gabriola</vt:lpstr>
      <vt:lpstr>Script MT Bold</vt:lpstr>
      <vt:lpstr>Vivaldi</vt:lpstr>
      <vt:lpstr>Wide Latin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13</cp:revision>
  <dcterms:created xsi:type="dcterms:W3CDTF">2020-05-24T19:38:42Z</dcterms:created>
  <dcterms:modified xsi:type="dcterms:W3CDTF">2020-05-24T21:55:09Z</dcterms:modified>
</cp:coreProperties>
</file>