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286" r:id="rId4"/>
    <p:sldId id="287" r:id="rId5"/>
    <p:sldId id="257" r:id="rId6"/>
    <p:sldId id="288" r:id="rId7"/>
    <p:sldId id="267" r:id="rId8"/>
    <p:sldId id="271" r:id="rId9"/>
    <p:sldId id="289" r:id="rId10"/>
    <p:sldId id="273" r:id="rId11"/>
    <p:sldId id="276" r:id="rId12"/>
    <p:sldId id="284" r:id="rId13"/>
    <p:sldId id="277" r:id="rId14"/>
    <p:sldId id="261" r:id="rId15"/>
    <p:sldId id="292" r:id="rId16"/>
    <p:sldId id="279" r:id="rId17"/>
    <p:sldId id="290" r:id="rId18"/>
  </p:sldIdLst>
  <p:sldSz cx="12192000" cy="6858000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96" y="-5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525AE-A863-452C-B1A9-A15314B89E4C}" type="datetimeFigureOut">
              <a:rPr lang="hr-HR" smtClean="0"/>
              <a:pPr/>
              <a:t>4.11.2019.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A98D4-4E9E-4FC3-94F8-2701293EC2C1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A98D4-4E9E-4FC3-94F8-2701293EC2C1}" type="slidenum">
              <a:rPr lang="hr-HR" smtClean="0"/>
              <a:pPr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351879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oLva9Xm3mo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L2bNMFv5oz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r="20926" b="6977"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1700" y="4800600"/>
            <a:ext cx="62103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D2518351-1963-458A-AE92-118A89F6E7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648"/>
          <a:stretch/>
        </p:blipFill>
        <p:spPr>
          <a:xfrm>
            <a:off x="0" y="260648"/>
            <a:ext cx="12072664" cy="88047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4125C773-3223-4FFD-8052-5BF0A3706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9" y="1130615"/>
            <a:ext cx="9681556" cy="572738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442321E3-971D-474C-B863-B7864CC15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408" y="6484104"/>
            <a:ext cx="2386600" cy="33993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C1B01DF4-3EB9-41B0-A0AD-846D127A2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3720" y="879706"/>
            <a:ext cx="7424557" cy="5888196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69E71F6D-9F02-4661-A643-077DDF0AEDA5}"/>
              </a:ext>
            </a:extLst>
          </p:cNvPr>
          <p:cNvSpPr txBox="1"/>
          <p:nvPr/>
        </p:nvSpPr>
        <p:spPr>
          <a:xfrm>
            <a:off x="2692119" y="182547"/>
            <a:ext cx="680776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Utjecaj Mjeseca na plimu i oseku</a:t>
            </a:r>
            <a:endParaRPr lang="hr-HR" sz="3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7908544-C4F3-4205-9B1C-7F815D9E8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408" y="6484104"/>
            <a:ext cx="2386600" cy="33993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Skola PPT\5. razred - novo\II. polugodište\7.6. Gibanja mora\Slike\Slika8.jpg"/>
          <p:cNvPicPr>
            <a:picLocks noChangeAspect="1" noChangeArrowheads="1"/>
          </p:cNvPicPr>
          <p:nvPr/>
        </p:nvPicPr>
        <p:blipFill rotWithShape="1">
          <a:blip r:embed="rId2" cstate="print"/>
          <a:srcRect l="1225" t="2766" r="62039" b="8728"/>
          <a:stretch/>
        </p:blipFill>
        <p:spPr bwMode="auto">
          <a:xfrm>
            <a:off x="1876" y="2431262"/>
            <a:ext cx="5014004" cy="4198126"/>
          </a:xfrm>
          <a:prstGeom prst="rect">
            <a:avLst/>
          </a:prstGeom>
          <a:noFill/>
        </p:spPr>
      </p:pic>
      <p:pic>
        <p:nvPicPr>
          <p:cNvPr id="5" name="Picture 2" descr="F:\Skola PPT\5. razred - novo\II. polugodište\7.6. Gibanja mora\Slike\Slika8.jpg"/>
          <p:cNvPicPr>
            <a:picLocks noChangeAspect="1" noChangeArrowheads="1"/>
          </p:cNvPicPr>
          <p:nvPr/>
        </p:nvPicPr>
        <p:blipFill>
          <a:blip r:embed="rId2" cstate="print"/>
          <a:srcRect l="38448" t="22126" b="3196"/>
          <a:stretch>
            <a:fillRect/>
          </a:stretch>
        </p:blipFill>
        <p:spPr bwMode="auto">
          <a:xfrm>
            <a:off x="2237656" y="0"/>
            <a:ext cx="9840416" cy="4149102"/>
          </a:xfrm>
          <a:prstGeom prst="rect">
            <a:avLst/>
          </a:prstGeom>
          <a:noFill/>
        </p:spPr>
      </p:pic>
      <p:pic>
        <p:nvPicPr>
          <p:cNvPr id="4" name="Picture 2" descr="D:\Alen\Skola PPT\5. razred\2. polugodiste\15.More\Slike\Tides.MtStMichel.png">
            <a:extLst>
              <a:ext uri="{FF2B5EF4-FFF2-40B4-BE49-F238E27FC236}">
                <a16:creationId xmlns:a16="http://schemas.microsoft.com/office/drawing/2014/main" xmlns="" id="{24141303-31D3-4789-A6B9-3B10D096F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9856" y="4150094"/>
            <a:ext cx="6552728" cy="259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743FBFDF-C112-472A-BC81-FAB1A0555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408" y="6484104"/>
            <a:ext cx="2386600" cy="33993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Bay_of_Fundy_Low_Tide">
            <a:extLst>
              <a:ext uri="{FF2B5EF4-FFF2-40B4-BE49-F238E27FC236}">
                <a16:creationId xmlns:a16="http://schemas.microsoft.com/office/drawing/2014/main" xmlns="" id="{0E7A9B40-D080-4B77-9418-17563530B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237" y="722575"/>
            <a:ext cx="2428680" cy="337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Bay_of_Fundy_High_Tide">
            <a:extLst>
              <a:ext uri="{FF2B5EF4-FFF2-40B4-BE49-F238E27FC236}">
                <a16:creationId xmlns:a16="http://schemas.microsoft.com/office/drawing/2014/main" xmlns="" id="{22E463B3-F445-4457-89FB-6E585117E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6319" y="703823"/>
            <a:ext cx="2542248" cy="337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xmlns="" id="{C812562C-2F11-48D5-B560-BB97E72448FA}"/>
              </a:ext>
            </a:extLst>
          </p:cNvPr>
          <p:cNvSpPr/>
          <p:nvPr/>
        </p:nvSpPr>
        <p:spPr>
          <a:xfrm>
            <a:off x="7487443" y="5157192"/>
            <a:ext cx="1584176" cy="57606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000" b="1" dirty="0"/>
              <a:t>PLIMA</a:t>
            </a: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xmlns="" id="{6D582BA8-B9AC-4D69-9B15-9691A68A348C}"/>
              </a:ext>
            </a:extLst>
          </p:cNvPr>
          <p:cNvSpPr/>
          <p:nvPr/>
        </p:nvSpPr>
        <p:spPr>
          <a:xfrm>
            <a:off x="3120382" y="5157192"/>
            <a:ext cx="1584176" cy="57606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000" b="1" dirty="0"/>
              <a:t>OSEKA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40CE75FA-035B-4BD7-AD71-F05568539175}"/>
              </a:ext>
            </a:extLst>
          </p:cNvPr>
          <p:cNvSpPr txBox="1"/>
          <p:nvPr/>
        </p:nvSpPr>
        <p:spPr>
          <a:xfrm>
            <a:off x="446578" y="143634"/>
            <a:ext cx="212103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500" i="1" dirty="0"/>
              <a:t>Spojite parove.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53917959-11BB-4736-A44A-C7F8D0F6BD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134"/>
          <a:stretch/>
        </p:blipFill>
        <p:spPr>
          <a:xfrm>
            <a:off x="3406278" y="722575"/>
            <a:ext cx="2428680" cy="3375452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325C0BA4-AAE2-4D14-9EB3-5E2E7BAEA7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134"/>
          <a:stretch/>
        </p:blipFill>
        <p:spPr>
          <a:xfrm>
            <a:off x="9139928" y="722459"/>
            <a:ext cx="2428680" cy="3375452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FC33A3EB-707C-44BC-885C-9B2DD4F0F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408" y="6484104"/>
            <a:ext cx="2386600" cy="33993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Slika 3" descr="Slika na kojoj se prikazuje tekst, karta&#10;&#10;Opis je automatski generiran">
            <a:extLst>
              <a:ext uri="{FF2B5EF4-FFF2-40B4-BE49-F238E27FC236}">
                <a16:creationId xmlns:a16="http://schemas.microsoft.com/office/drawing/2014/main" xmlns="" id="{459332A9-7D4E-408B-8E68-755319ED2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704" y="1012458"/>
            <a:ext cx="2514399" cy="267434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trelica: prema dolje 9">
            <a:extLst>
              <a:ext uri="{FF2B5EF4-FFF2-40B4-BE49-F238E27FC236}">
                <a16:creationId xmlns:a16="http://schemas.microsoft.com/office/drawing/2014/main" xmlns="" id="{71A0A2DF-983E-4340-AD51-7FF423471222}"/>
              </a:ext>
            </a:extLst>
          </p:cNvPr>
          <p:cNvSpPr/>
          <p:nvPr/>
        </p:nvSpPr>
        <p:spPr>
          <a:xfrm rot="3139756">
            <a:off x="771283" y="1477894"/>
            <a:ext cx="369371" cy="9504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17" name="Pravokutnik 16">
            <a:extLst>
              <a:ext uri="{FF2B5EF4-FFF2-40B4-BE49-F238E27FC236}">
                <a16:creationId xmlns:a16="http://schemas.microsoft.com/office/drawing/2014/main" xmlns="" id="{A821F4A2-E037-45A8-A0D6-42A13C94089E}"/>
              </a:ext>
            </a:extLst>
          </p:cNvPr>
          <p:cNvSpPr/>
          <p:nvPr/>
        </p:nvSpPr>
        <p:spPr>
          <a:xfrm>
            <a:off x="187796" y="292378"/>
            <a:ext cx="2663825" cy="647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 sz="3500" dirty="0"/>
          </a:p>
        </p:txBody>
      </p:sp>
      <p:pic>
        <p:nvPicPr>
          <p:cNvPr id="12299" name="Rezervirano mjesto sadržaja 4" descr="Slika na kojoj se prikazuje kišobran&#10;&#10;Opis je automatski generiran">
            <a:extLst>
              <a:ext uri="{FF2B5EF4-FFF2-40B4-BE49-F238E27FC236}">
                <a16:creationId xmlns:a16="http://schemas.microsoft.com/office/drawing/2014/main" xmlns="" id="{3843F86B-6091-4B3C-BF21-E7ECE9A8FF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105111" y="3291222"/>
            <a:ext cx="4086889" cy="3192882"/>
          </a:xfrm>
        </p:spPr>
      </p:pic>
      <p:pic>
        <p:nvPicPr>
          <p:cNvPr id="16" name="Slika 3" descr="Slika na kojoj se prikazuje tekst, karta&#10;&#10;Opis je automatski generiran">
            <a:extLst>
              <a:ext uri="{FF2B5EF4-FFF2-40B4-BE49-F238E27FC236}">
                <a16:creationId xmlns:a16="http://schemas.microsoft.com/office/drawing/2014/main" xmlns="" id="{9F35710B-2B9A-4C14-AC59-D97F02AF8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9696" y="1051426"/>
            <a:ext cx="2514399" cy="267434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trelica: prema dolje 18">
            <a:extLst>
              <a:ext uri="{FF2B5EF4-FFF2-40B4-BE49-F238E27FC236}">
                <a16:creationId xmlns:a16="http://schemas.microsoft.com/office/drawing/2014/main" xmlns="" id="{9F050377-6CEB-401A-AFB2-54C1D45EE10A}"/>
              </a:ext>
            </a:extLst>
          </p:cNvPr>
          <p:cNvSpPr/>
          <p:nvPr/>
        </p:nvSpPr>
        <p:spPr>
          <a:xfrm rot="7987700">
            <a:off x="4080149" y="2076649"/>
            <a:ext cx="369371" cy="9504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20" name="Pravokutnik 19">
            <a:extLst>
              <a:ext uri="{FF2B5EF4-FFF2-40B4-BE49-F238E27FC236}">
                <a16:creationId xmlns:a16="http://schemas.microsoft.com/office/drawing/2014/main" xmlns="" id="{5662C4AE-7F6E-4D44-8C5B-64AA92B28A36}"/>
              </a:ext>
            </a:extLst>
          </p:cNvPr>
          <p:cNvSpPr/>
          <p:nvPr/>
        </p:nvSpPr>
        <p:spPr>
          <a:xfrm>
            <a:off x="3287688" y="292378"/>
            <a:ext cx="2663825" cy="647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 sz="3500" dirty="0"/>
          </a:p>
        </p:txBody>
      </p:sp>
      <p:pic>
        <p:nvPicPr>
          <p:cNvPr id="21" name="Slika 3" descr="Slika na kojoj se prikazuje tekst, karta&#10;&#10;Opis je automatski generiran">
            <a:extLst>
              <a:ext uri="{FF2B5EF4-FFF2-40B4-BE49-F238E27FC236}">
                <a16:creationId xmlns:a16="http://schemas.microsoft.com/office/drawing/2014/main" xmlns="" id="{9FE13266-2E6F-4F24-AE1F-92EBE887C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2064" y="1051426"/>
            <a:ext cx="2514399" cy="267434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trelica: prema dolje 21">
            <a:extLst>
              <a:ext uri="{FF2B5EF4-FFF2-40B4-BE49-F238E27FC236}">
                <a16:creationId xmlns:a16="http://schemas.microsoft.com/office/drawing/2014/main" xmlns="" id="{FF0FB614-100C-410D-BD28-0C182B267A72}"/>
              </a:ext>
            </a:extLst>
          </p:cNvPr>
          <p:cNvSpPr/>
          <p:nvPr/>
        </p:nvSpPr>
        <p:spPr>
          <a:xfrm rot="19029571">
            <a:off x="7305975" y="1913371"/>
            <a:ext cx="369371" cy="9504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23" name="Pravokutnik 22">
            <a:extLst>
              <a:ext uri="{FF2B5EF4-FFF2-40B4-BE49-F238E27FC236}">
                <a16:creationId xmlns:a16="http://schemas.microsoft.com/office/drawing/2014/main" xmlns="" id="{F3F76AD3-354A-4C4B-9C54-C423F7AFF0AB}"/>
              </a:ext>
            </a:extLst>
          </p:cNvPr>
          <p:cNvSpPr/>
          <p:nvPr/>
        </p:nvSpPr>
        <p:spPr>
          <a:xfrm>
            <a:off x="6600056" y="292378"/>
            <a:ext cx="2663825" cy="647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 sz="3500" dirty="0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185146B2-057E-43CF-BEA4-9A754AC7EA9D}"/>
              </a:ext>
            </a:extLst>
          </p:cNvPr>
          <p:cNvSpPr txBox="1"/>
          <p:nvPr/>
        </p:nvSpPr>
        <p:spPr>
          <a:xfrm>
            <a:off x="260824" y="4190862"/>
            <a:ext cx="579921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/>
              <a:t>Uz pomoć ruže vjetrova imenuj prikazane </a:t>
            </a:r>
          </a:p>
          <a:p>
            <a:r>
              <a:rPr lang="hr-HR" sz="2600" i="1" dirty="0"/>
              <a:t>vjetrove koji pušu </a:t>
            </a:r>
            <a:r>
              <a:rPr lang="en-US" sz="2600" i="1" smtClean="0"/>
              <a:t>na </a:t>
            </a:r>
            <a:r>
              <a:rPr lang="en-US" sz="2600" i="1" dirty="0" err="1" smtClean="0"/>
              <a:t>Jadranskom</a:t>
            </a:r>
            <a:r>
              <a:rPr lang="en-US" sz="2600" i="1" dirty="0" smtClean="0"/>
              <a:t> </a:t>
            </a:r>
            <a:r>
              <a:rPr lang="en-US" sz="2600" i="1" dirty="0" err="1" smtClean="0"/>
              <a:t>moru</a:t>
            </a:r>
            <a:r>
              <a:rPr lang="hr-HR" sz="2600" dirty="0" smtClean="0"/>
              <a:t>.</a:t>
            </a:r>
            <a:endParaRPr lang="hr-HR" sz="2600" dirty="0"/>
          </a:p>
        </p:txBody>
      </p:sp>
      <p:pic>
        <p:nvPicPr>
          <p:cNvPr id="24" name="Slika 23">
            <a:extLst>
              <a:ext uri="{FF2B5EF4-FFF2-40B4-BE49-F238E27FC236}">
                <a16:creationId xmlns:a16="http://schemas.microsoft.com/office/drawing/2014/main" xmlns="" id="{FDC1379F-1220-4662-B566-151C6AF60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408" y="6484104"/>
            <a:ext cx="2386600" cy="33993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8E04CB44-8815-4AAE-8455-964FD4373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146" y="1801719"/>
            <a:ext cx="7569708" cy="474180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230E5897-54A8-4EB9-9AF7-64D107357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36" y="531912"/>
            <a:ext cx="8154906" cy="1269807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DBCBFEB3-67E9-43CF-BE61-AD559288D487}"/>
              </a:ext>
            </a:extLst>
          </p:cNvPr>
          <p:cNvSpPr txBox="1"/>
          <p:nvPr/>
        </p:nvSpPr>
        <p:spPr>
          <a:xfrm>
            <a:off x="191344" y="37473"/>
            <a:ext cx="51785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000" i="1" dirty="0"/>
              <a:t>Imenuj označene morske struje!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A80D3969-6340-4121-98C8-3618CEC9C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408" y="6484104"/>
            <a:ext cx="2386600" cy="33993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D889C06-8A90-438C-87A9-E6CE7FCB7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0070C0"/>
                </a:solidFill>
              </a:rPr>
              <a:t>Odgovori na pitanja.</a:t>
            </a:r>
          </a:p>
        </p:txBody>
      </p:sp>
      <p:pic>
        <p:nvPicPr>
          <p:cNvPr id="4" name="Slika 3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xmlns="" id="{828F0DF6-ABA5-4710-A2B1-4938D4C87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1417638"/>
            <a:ext cx="11031016" cy="368823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1D29A90E-C418-4B3D-BA69-DC7AB0C96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8408" y="6484104"/>
            <a:ext cx="2386600" cy="33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7577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EA7711CD-EF37-4DE9-8515-E6891324B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344" y="188640"/>
            <a:ext cx="11665296" cy="1291464"/>
          </a:xfrm>
          <a:prstGeom prst="rect">
            <a:avLst/>
          </a:prstGeom>
        </p:spPr>
      </p:pic>
      <p:pic>
        <p:nvPicPr>
          <p:cNvPr id="6" name="Slika 5" descr="Slika na kojoj se prikazuje kutija, sat&#10;&#10;Opis je automatski generiran">
            <a:extLst>
              <a:ext uri="{FF2B5EF4-FFF2-40B4-BE49-F238E27FC236}">
                <a16:creationId xmlns:a16="http://schemas.microsoft.com/office/drawing/2014/main" xmlns="" id="{9F72DAB4-B26B-44CC-823B-A8B1BB80B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400" y="1628800"/>
            <a:ext cx="5057775" cy="492442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4BA6F655-79E8-40EE-BEB4-1A4145EE3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408" y="6484104"/>
            <a:ext cx="2386600" cy="33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1769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C29D4E6C-EF32-447D-9F01-1D7046AB7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344" y="188640"/>
            <a:ext cx="9937101" cy="165618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57AEED03-EDF4-4AB8-A8DD-16CE3766A6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344" y="2290192"/>
            <a:ext cx="5004386" cy="259228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CF92D96B-DF77-4BB8-B393-78DE4537B2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3036" y="4221088"/>
            <a:ext cx="4988128" cy="252028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74E71443-84A5-42A3-99A0-813502E1F6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3036" y="1268760"/>
            <a:ext cx="4536501" cy="285211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8700A786-9DDB-4D33-B207-E06A98EB6F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8408" y="6484104"/>
            <a:ext cx="2386600" cy="33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922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nož, stol&#10;&#10;Opis je automatski generiran">
            <a:extLst>
              <a:ext uri="{FF2B5EF4-FFF2-40B4-BE49-F238E27FC236}">
                <a16:creationId xmlns:a16="http://schemas.microsoft.com/office/drawing/2014/main" xmlns="" id="{7B02ABF9-E8FB-4277-8319-D914C806F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343" y="1143000"/>
            <a:ext cx="8454137" cy="1804496"/>
          </a:xfrm>
          <a:prstGeom prst="rect">
            <a:avLst/>
          </a:prstGeom>
        </p:spPr>
      </p:pic>
      <p:pic>
        <p:nvPicPr>
          <p:cNvPr id="6" name="Picture 2" descr="F:\Skola PPT\5. razred - novo\II. polugodište\7.6. Gibanja mora\Slike\Slika2.jpg">
            <a:extLst>
              <a:ext uri="{FF2B5EF4-FFF2-40B4-BE49-F238E27FC236}">
                <a16:creationId xmlns:a16="http://schemas.microsoft.com/office/drawing/2014/main" xmlns="" id="{83EA74EB-A909-47CC-A165-B93F6ACAA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1261"/>
          <a:stretch>
            <a:fillRect/>
          </a:stretch>
        </p:blipFill>
        <p:spPr bwMode="auto">
          <a:xfrm>
            <a:off x="3431704" y="2468035"/>
            <a:ext cx="7704856" cy="4249872"/>
          </a:xfrm>
          <a:prstGeom prst="rect">
            <a:avLst/>
          </a:prstGeom>
          <a:noFill/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369186DE-B603-4C4E-B25B-5ECEE8FF9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408" y="6484104"/>
            <a:ext cx="2386600" cy="33993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304800"/>
            <a:ext cx="73437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xmlns="" id="{840B4FB8-E4FD-4522-9379-07233290E86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327775" y="44450"/>
            <a:ext cx="5864225" cy="288766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FB3E0F13-D548-476E-BFEA-9BD6A94F0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8" y="764704"/>
            <a:ext cx="6192688" cy="480092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C9A14777-0B70-4B4D-9080-93810677C5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2924944"/>
            <a:ext cx="6095999" cy="288699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0E2B58B5-DF09-4293-95CA-D7755A417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237" y="5856562"/>
            <a:ext cx="7260259" cy="88480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66D4FE3C-65E1-47D7-9C84-35D6C2B08C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8408" y="6484104"/>
            <a:ext cx="2386600" cy="33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9793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tekst, karta&#10;&#10;Opis je automatski generiran">
            <a:extLst>
              <a:ext uri="{FF2B5EF4-FFF2-40B4-BE49-F238E27FC236}">
                <a16:creationId xmlns:a16="http://schemas.microsoft.com/office/drawing/2014/main" xmlns="" id="{02C19AF4-F906-431A-8B98-98D1BDDA3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993" y="2471886"/>
            <a:ext cx="3743325" cy="39814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Slika 5" descr="Slika na kojoj se prikazuje tekst, karta&#10;&#10;Opis je automatski generiran">
            <a:extLst>
              <a:ext uri="{FF2B5EF4-FFF2-40B4-BE49-F238E27FC236}">
                <a16:creationId xmlns:a16="http://schemas.microsoft.com/office/drawing/2014/main" xmlns="" id="{6E880616-17CC-44CB-9E55-25229257F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2662" y="2471886"/>
            <a:ext cx="3743325" cy="39814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Slika 6" descr="Slika na kojoj se prikazuje tekst, karta&#10;&#10;Opis je automatski generiran">
            <a:extLst>
              <a:ext uri="{FF2B5EF4-FFF2-40B4-BE49-F238E27FC236}">
                <a16:creationId xmlns:a16="http://schemas.microsoft.com/office/drawing/2014/main" xmlns="" id="{051F0E00-A908-4B53-A310-2D6B618F1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7331" y="2471886"/>
            <a:ext cx="3743325" cy="39814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Strelica: prema dolje 9">
            <a:extLst>
              <a:ext uri="{FF2B5EF4-FFF2-40B4-BE49-F238E27FC236}">
                <a16:creationId xmlns:a16="http://schemas.microsoft.com/office/drawing/2014/main" xmlns="" id="{71A0A2DF-983E-4340-AD51-7FF423471222}"/>
              </a:ext>
            </a:extLst>
          </p:cNvPr>
          <p:cNvSpPr/>
          <p:nvPr/>
        </p:nvSpPr>
        <p:spPr>
          <a:xfrm rot="3139756">
            <a:off x="1312134" y="3009032"/>
            <a:ext cx="500159" cy="14401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Strelica: prema dolje 13">
            <a:extLst>
              <a:ext uri="{FF2B5EF4-FFF2-40B4-BE49-F238E27FC236}">
                <a16:creationId xmlns:a16="http://schemas.microsoft.com/office/drawing/2014/main" xmlns="" id="{E4F0BF36-A768-4C43-BFB3-6A9189674D95}"/>
              </a:ext>
            </a:extLst>
          </p:cNvPr>
          <p:cNvSpPr/>
          <p:nvPr/>
        </p:nvSpPr>
        <p:spPr>
          <a:xfrm rot="8344058">
            <a:off x="5172800" y="3716885"/>
            <a:ext cx="500159" cy="14401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Strelica: prema dolje 14">
            <a:extLst>
              <a:ext uri="{FF2B5EF4-FFF2-40B4-BE49-F238E27FC236}">
                <a16:creationId xmlns:a16="http://schemas.microsoft.com/office/drawing/2014/main" xmlns="" id="{FD2E5C13-DC50-4E96-84BD-C055BB760401}"/>
              </a:ext>
            </a:extLst>
          </p:cNvPr>
          <p:cNvSpPr/>
          <p:nvPr/>
        </p:nvSpPr>
        <p:spPr>
          <a:xfrm rot="16200000">
            <a:off x="9338310" y="3755048"/>
            <a:ext cx="500159" cy="12241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6" name="Rezervirano mjesto sadržaja 3">
            <a:extLst>
              <a:ext uri="{FF2B5EF4-FFF2-40B4-BE49-F238E27FC236}">
                <a16:creationId xmlns:a16="http://schemas.microsoft.com/office/drawing/2014/main" xmlns="" id="{66BE309D-3813-453F-9545-AD5C9B0BD6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9334"/>
          <a:stretch/>
        </p:blipFill>
        <p:spPr>
          <a:xfrm>
            <a:off x="762000" y="95464"/>
            <a:ext cx="8137995" cy="1335378"/>
          </a:xfrm>
          <a:prstGeom prst="rect">
            <a:avLst/>
          </a:prstGeom>
        </p:spPr>
      </p:pic>
      <p:sp>
        <p:nvSpPr>
          <p:cNvPr id="17" name="Pravokutnik 16">
            <a:extLst>
              <a:ext uri="{FF2B5EF4-FFF2-40B4-BE49-F238E27FC236}">
                <a16:creationId xmlns:a16="http://schemas.microsoft.com/office/drawing/2014/main" xmlns="" id="{A821F4A2-E037-45A8-A0D6-42A13C94089E}"/>
              </a:ext>
            </a:extLst>
          </p:cNvPr>
          <p:cNvSpPr/>
          <p:nvPr/>
        </p:nvSpPr>
        <p:spPr>
          <a:xfrm>
            <a:off x="839416" y="1561728"/>
            <a:ext cx="2664296" cy="64807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500" dirty="0"/>
              <a:t>BURA</a:t>
            </a:r>
          </a:p>
        </p:txBody>
      </p:sp>
      <p:sp>
        <p:nvSpPr>
          <p:cNvPr id="18" name="Pravokutnik 17">
            <a:extLst>
              <a:ext uri="{FF2B5EF4-FFF2-40B4-BE49-F238E27FC236}">
                <a16:creationId xmlns:a16="http://schemas.microsoft.com/office/drawing/2014/main" xmlns="" id="{A8915F4A-38FB-4ACF-944B-B13457FAD7FD}"/>
              </a:ext>
            </a:extLst>
          </p:cNvPr>
          <p:cNvSpPr/>
          <p:nvPr/>
        </p:nvSpPr>
        <p:spPr>
          <a:xfrm>
            <a:off x="4762176" y="1561728"/>
            <a:ext cx="2664296" cy="64807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500" dirty="0"/>
              <a:t>JUGO</a:t>
            </a:r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xmlns="" id="{E9112175-1FD7-4B74-98B1-E059D6B373C5}"/>
              </a:ext>
            </a:extLst>
          </p:cNvPr>
          <p:cNvSpPr/>
          <p:nvPr/>
        </p:nvSpPr>
        <p:spPr>
          <a:xfrm>
            <a:off x="8684936" y="1561728"/>
            <a:ext cx="2664296" cy="64807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500" dirty="0"/>
              <a:t>MAESTRAL</a:t>
            </a:r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xmlns="" id="{AB6B399D-4586-49DF-8D04-04BF5AEE7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408" y="6484104"/>
            <a:ext cx="2386600" cy="339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Skola PPT\5. razred - novo\II. polugodište\7.6. Gibanja mora\Slike\Slika4.jpg">
            <a:extLst>
              <a:ext uri="{FF2B5EF4-FFF2-40B4-BE49-F238E27FC236}">
                <a16:creationId xmlns:a16="http://schemas.microsoft.com/office/drawing/2014/main" xmlns="" id="{53074203-C0A9-4DB4-83B3-5823E59F53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750" t="1628" r="1963" b="2658"/>
          <a:stretch/>
        </p:blipFill>
        <p:spPr bwMode="auto">
          <a:xfrm>
            <a:off x="1847528" y="2276872"/>
            <a:ext cx="7846898" cy="4464496"/>
          </a:xfrm>
          <a:prstGeom prst="rect">
            <a:avLst/>
          </a:prstGeom>
          <a:noFill/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8B405D5E-E48F-4B75-BA3E-987B8141B0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228"/>
          <a:stretch/>
        </p:blipFill>
        <p:spPr>
          <a:xfrm>
            <a:off x="107172" y="258228"/>
            <a:ext cx="11677459" cy="866516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F0FB7594-A14D-40AF-A7AD-1385A5915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408" y="6484104"/>
            <a:ext cx="2386600" cy="33993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295400"/>
            <a:ext cx="9029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0B4D6ED-001D-4F38-AD84-7947A527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624"/>
            <a:ext cx="10972800" cy="888364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Morske struje</a:t>
            </a:r>
            <a:endParaRPr lang="hr-H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B7699487-AAFB-4E2E-8F72-3248FBFD9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48878" y="917295"/>
            <a:ext cx="7294244" cy="580838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7BA05773-B454-4AD3-B561-116A0AB22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408" y="6484104"/>
            <a:ext cx="2386600" cy="33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8824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14C1EAA3-8E24-4B50-8CAA-42032AE0F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591944" cy="673715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8D730D4C-9491-4E93-95A3-7BEEE295A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5256" y="9541"/>
            <a:ext cx="6696744" cy="3555556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8AB83438-D3DF-4BEB-8193-69D958F92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91944" y="3545542"/>
            <a:ext cx="4695820" cy="305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A768F90-7DC0-4F8B-83AA-C3840FD26C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8408" y="6484104"/>
            <a:ext cx="2386600" cy="33993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39</Words>
  <Application>Microsoft Office PowerPoint</Application>
  <PresentationFormat>Custom</PresentationFormat>
  <Paragraphs>13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tema</vt:lpstr>
      <vt:lpstr>1_Office tema</vt:lpstr>
      <vt:lpstr>Slide 1</vt:lpstr>
      <vt:lpstr>Slide 2</vt:lpstr>
      <vt:lpstr>Slide 3</vt:lpstr>
      <vt:lpstr>Slide 4</vt:lpstr>
      <vt:lpstr>Slide 5</vt:lpstr>
      <vt:lpstr>Slide 6</vt:lpstr>
      <vt:lpstr>Slide 7</vt:lpstr>
      <vt:lpstr>Morske struje</vt:lpstr>
      <vt:lpstr>Slide 9</vt:lpstr>
      <vt:lpstr>Slide 10</vt:lpstr>
      <vt:lpstr>Slide 11</vt:lpstr>
      <vt:lpstr>Slide 12</vt:lpstr>
      <vt:lpstr>Slide 13</vt:lpstr>
      <vt:lpstr>Slide 14</vt:lpstr>
      <vt:lpstr>Slide 15</vt:lpstr>
      <vt:lpstr>Odgovori na pitanja.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Alen</dc:creator>
  <cp:lastModifiedBy>mlabus</cp:lastModifiedBy>
  <cp:revision>64</cp:revision>
  <dcterms:created xsi:type="dcterms:W3CDTF">2018-08-20T19:11:26Z</dcterms:created>
  <dcterms:modified xsi:type="dcterms:W3CDTF">2019-11-04T06:53:23Z</dcterms:modified>
</cp:coreProperties>
</file>