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8" r:id="rId5"/>
    <p:sldId id="263" r:id="rId6"/>
    <p:sldId id="261" r:id="rId7"/>
    <p:sldId id="269" r:id="rId8"/>
    <p:sldId id="264" r:id="rId9"/>
    <p:sldId id="259" r:id="rId10"/>
    <p:sldId id="265" r:id="rId11"/>
    <p:sldId id="271" r:id="rId12"/>
    <p:sldId id="266" r:id="rId13"/>
    <p:sldId id="272" r:id="rId14"/>
    <p:sldId id="270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C5576E-0958-4E26-BB39-FA7F858D4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7D3AD48-0063-4194-BA6A-2F3BB9BB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5C2FB59-17EE-4A2F-A2E1-9B5DA7C5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3A4FD7A-65BE-488F-BC58-2F045652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6717C2F-DBF6-4BF5-852B-37EEEA22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320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DC6A63E-96EC-43F7-A943-BBC63495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3DEEBB9-51F7-445D-92A6-261B9ECEE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F192202-5776-4A15-8031-C8242216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D7EF86C-E68D-4372-9F77-F12D7EBE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98C401A-5CAC-48A0-8C32-C6E7120F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03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609DF9D7-FDDC-43C1-B202-AC73B8CF5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2702A1A-6606-46CA-A0D9-566E6FA4E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3AF7615-CA5C-46DD-A2F7-C404FC01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F4380F5-38F6-47F4-8B89-B16B9B7F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BB26F9-BA32-48FB-82A7-22E6B4FA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485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D2A4FC-FEA8-4CC5-84BF-8D97A5DD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7823226-1C69-41B1-A6E0-259801BC0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6C92D1D-A5AE-4925-9362-5A906C64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7EA78C0-66B4-4873-9A0E-EF292E40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4A6F47E-4351-4A77-B221-AEEAB528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394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40253A-51DC-419D-BEBE-0604C1E5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F313488-494E-4D12-B1A0-F374A2001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CDDE039-4206-4D98-9D65-AF707B4E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619C393-38D1-44E7-B509-FED8BE63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376CC99-FF8F-4E0F-9BB5-572B0A85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16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4CB3A6-4F85-4138-B6A1-05213BF37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6A1A325-4138-4CFB-971D-D22C49720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A0AF6B0-397D-44C2-886A-F6AA0A646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0DE0ACC-8414-4C9E-8EA2-D1C2A8D3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66C697B-EDFF-4888-9363-8ED15C04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08F8861-00EC-44F8-816B-3627B306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19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3ADFE6-65AF-4B31-B104-636A3207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E61E91-2637-426C-B549-AF1A1749D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68C5B9A-709D-42CD-92D0-E3EBD048C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281EF398-BD62-4345-820A-45566F635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7931FBA-BB80-485D-86BE-5E94752E0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FDCC5CE-4F9C-485B-BCE5-2B24C665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E9E68DF1-E051-42B3-AB2E-A8512B27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4FB164D6-A185-452D-8FAD-830FED7A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75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AB4B99-B6D9-43C6-BD54-2FF5491F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01FB86F1-BEE7-4F56-A91A-BF59FBD4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B4BB3B78-023C-4752-A34D-D5BF8564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63BC3A1-4577-483B-A54E-91E8E8AE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931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EC34CD0-3F5D-40A9-B108-5E8FF7AE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C6031B8-3B1A-48A1-9557-851AB34D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DF7F51E5-A751-4BCB-A257-230CC2C2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47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543E62C-070D-488A-8498-6A656B02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91902CA-81E8-4E9F-B9E6-7C8553069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DA15BF5-27E6-4AF9-B386-A23B17929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3DB9AF3-5717-4E7F-A90A-6B6B4891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8C5B792-4671-4384-B121-48975F6EF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50F540D-BD95-4467-8307-69750793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766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9D2751-6C6A-41B4-97EB-7B006EE2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24F2763D-9677-4E59-9498-F94D293F6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9924E41-2864-492E-B3F8-CC4320CE8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B220922-D5C7-4B89-9607-866E7040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0C69976-29B4-47A1-8252-1A2911E7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141B8CA-79DF-472B-9EAC-72476AD0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57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6C0CA425-6E46-4D0D-B333-F8FC1B38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3B8E8D7-61DE-4A50-8E2E-0115B9A7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216CE14-4F7A-4A83-84AF-D2811328D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BB81-0CFA-413D-982D-967813AAFED4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885E828-B677-4B77-97CC-DDEED4E9E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775B165-3360-4E3D-955D-88AC75FEB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4AE28-D21F-4F3E-BE84-60C11B3394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156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112"/>
          <a:stretch/>
        </p:blipFill>
        <p:spPr>
          <a:xfrm>
            <a:off x="219060" y="113215"/>
            <a:ext cx="7713083" cy="664464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47B4B42-C0FC-4E3F-8156-C96DC93F7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73"/>
          <a:stretch/>
        </p:blipFill>
        <p:spPr>
          <a:xfrm>
            <a:off x="7518162" y="2733246"/>
            <a:ext cx="3509448" cy="9663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39EC3604-3B27-44B6-822A-3195E7AA1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027"/>
          <a:stretch/>
        </p:blipFill>
        <p:spPr>
          <a:xfrm>
            <a:off x="6531428" y="1766945"/>
            <a:ext cx="5482916" cy="9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4019AD2D-46D0-434F-AF45-66A94A02A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02" r="13925" b="87162"/>
          <a:stretch/>
        </p:blipFill>
        <p:spPr>
          <a:xfrm>
            <a:off x="6578355" y="140642"/>
            <a:ext cx="5415420" cy="70273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A552AF5-CBA4-4709-B27D-EF499BAED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5"/>
          <a:stretch/>
        </p:blipFill>
        <p:spPr>
          <a:xfrm>
            <a:off x="0" y="28695"/>
            <a:ext cx="6353258" cy="458764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8A4FED3-96A1-48C9-AB62-57F20621C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148" y="4616341"/>
            <a:ext cx="2738736" cy="2146024"/>
          </a:xfrm>
          <a:prstGeom prst="rect">
            <a:avLst/>
          </a:prstGeom>
        </p:spPr>
      </p:pic>
      <p:pic>
        <p:nvPicPr>
          <p:cNvPr id="3" name="Slika 2" descr="Slika na kojoj se prikazuje soba, košulja, znak&#10;&#10;Opis je automatski generiran">
            <a:extLst>
              <a:ext uri="{FF2B5EF4-FFF2-40B4-BE49-F238E27FC236}">
                <a16:creationId xmlns:a16="http://schemas.microsoft.com/office/drawing/2014/main" xmlns="" id="{6B9ACC10-7BE5-46E2-AED9-1C4106429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7" y="1090785"/>
            <a:ext cx="5539470" cy="446985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320AE44-32EC-4CAC-92A7-EF66C9872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635" y="4616342"/>
            <a:ext cx="1750846" cy="210101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294E8AB-2D3D-42BC-A380-7A62135DF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9C5FA214-6591-43B3-86FA-7A8DC1431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7" r="3228"/>
          <a:stretch/>
        </p:blipFill>
        <p:spPr>
          <a:xfrm>
            <a:off x="0" y="263158"/>
            <a:ext cx="12192000" cy="58741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E92BFDB-B44C-46AE-8340-0BF667A4E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6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DAB11142-44DC-4CBD-BB0C-7208BD9EC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" y="1087324"/>
            <a:ext cx="12093794" cy="4405424"/>
          </a:xfr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378E10E-FD12-43BE-BA84-72B3D3CAB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696" y="137283"/>
            <a:ext cx="2594607" cy="86109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A0BF2BF-6DF2-4B2B-8545-6ADA9E8FC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04A26D4-40DA-43EA-86AC-1D9C11AF5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04" y="1047564"/>
            <a:ext cx="11771791" cy="3950564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-HR" sz="3500" dirty="0">
                <a:latin typeface="Fira Sans Condensed"/>
              </a:rPr>
              <a:t>Svaka tvar i predmet koja nam više ne treba, a koju odbacimo, iako se može ponovno iskoristiti nazivamo __ __ __ __ __.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-HR" sz="3500" dirty="0"/>
              <a:t>Otpad koji je teško ponovno iskoristiti nazivamo __ __ __ __ __.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-HR" sz="3500" dirty="0">
                <a:solidFill>
                  <a:srgbClr val="000000"/>
                </a:solidFill>
                <a:latin typeface="Fira Sans Condensed"/>
              </a:rPr>
              <a:t>Prerada otpada radi dobivanja materijala za izradu novih proizvoda naziva se __ __ __ __ __ __ __ __ __ __ __.</a:t>
            </a:r>
            <a:endParaRPr lang="hr-HR" sz="3500" dirty="0">
              <a:latin typeface="Fira Sans Condensed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2713779B-3807-4853-9445-C6BF1FCA37F5}"/>
              </a:ext>
            </a:extLst>
          </p:cNvPr>
          <p:cNvSpPr txBox="1"/>
          <p:nvPr/>
        </p:nvSpPr>
        <p:spPr>
          <a:xfrm>
            <a:off x="4079262" y="213063"/>
            <a:ext cx="40334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800" i="1" dirty="0">
                <a:solidFill>
                  <a:srgbClr val="C00000"/>
                </a:solidFill>
              </a:rPr>
              <a:t>Nadopuni rečenice.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7AB97F0-D042-4ADC-A182-4CD76050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AAAF6F8-CC03-4232-9FD9-C01837B5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5" y="155915"/>
            <a:ext cx="6224893" cy="338849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9CB810B-5F00-426B-9275-7C33FA8A1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97" y="3429000"/>
            <a:ext cx="6086869" cy="3360890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xmlns="" id="{E1CADA6B-2255-4ADC-8206-7950BC47B246}"/>
              </a:ext>
            </a:extLst>
          </p:cNvPr>
          <p:cNvSpPr/>
          <p:nvPr/>
        </p:nvSpPr>
        <p:spPr>
          <a:xfrm>
            <a:off x="778240" y="2531495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xmlns="" id="{3FE564A7-458F-4D48-A4A9-4BA9EB3E1189}"/>
              </a:ext>
            </a:extLst>
          </p:cNvPr>
          <p:cNvSpPr/>
          <p:nvPr/>
        </p:nvSpPr>
        <p:spPr>
          <a:xfrm>
            <a:off x="2873353" y="2531495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D76E6B6C-C7EB-4078-A5A2-C1C2B61D75CD}"/>
              </a:ext>
            </a:extLst>
          </p:cNvPr>
          <p:cNvSpPr/>
          <p:nvPr/>
        </p:nvSpPr>
        <p:spPr>
          <a:xfrm>
            <a:off x="4968466" y="2542728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7C45C1D3-5758-4222-B8D1-E97E65B2B002}"/>
              </a:ext>
            </a:extLst>
          </p:cNvPr>
          <p:cNvSpPr/>
          <p:nvPr/>
        </p:nvSpPr>
        <p:spPr>
          <a:xfrm>
            <a:off x="851504" y="5711180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97E055EE-94C8-4B79-B6D7-6500F9A5E5DD}"/>
              </a:ext>
            </a:extLst>
          </p:cNvPr>
          <p:cNvSpPr/>
          <p:nvPr/>
        </p:nvSpPr>
        <p:spPr>
          <a:xfrm>
            <a:off x="2873351" y="5723892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66E02396-2864-46E8-93B7-0106D7832A52}"/>
              </a:ext>
            </a:extLst>
          </p:cNvPr>
          <p:cNvSpPr/>
          <p:nvPr/>
        </p:nvSpPr>
        <p:spPr>
          <a:xfrm>
            <a:off x="4968466" y="5711179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141C9B93-8BA9-40B9-BB8D-9302E33C9E76}"/>
              </a:ext>
            </a:extLst>
          </p:cNvPr>
          <p:cNvSpPr/>
          <p:nvPr/>
        </p:nvSpPr>
        <p:spPr>
          <a:xfrm>
            <a:off x="6215366" y="293070"/>
            <a:ext cx="58993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PRAZNE LINIJE UPIŠI NAZIV OTPADA KOJI PRIKAZUJE ODGOVARAJUĆA KANTA.</a:t>
            </a:r>
          </a:p>
        </p:txBody>
      </p:sp>
      <p:cxnSp>
        <p:nvCxnSpPr>
          <p:cNvPr id="3" name="Ravni poveznik 2">
            <a:extLst>
              <a:ext uri="{FF2B5EF4-FFF2-40B4-BE49-F238E27FC236}">
                <a16:creationId xmlns:a16="http://schemas.microsoft.com/office/drawing/2014/main" xmlns="" id="{1EEFF2C8-42AA-457F-ADAC-B237A93CF5C9}"/>
              </a:ext>
            </a:extLst>
          </p:cNvPr>
          <p:cNvCxnSpPr/>
          <p:nvPr/>
        </p:nvCxnSpPr>
        <p:spPr>
          <a:xfrm>
            <a:off x="7565150" y="1855558"/>
            <a:ext cx="3187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42400DAE-6F05-46E9-8C47-CDF2D691CBC1}"/>
              </a:ext>
            </a:extLst>
          </p:cNvPr>
          <p:cNvSpPr/>
          <p:nvPr/>
        </p:nvSpPr>
        <p:spPr>
          <a:xfrm>
            <a:off x="6897809" y="1286391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xmlns="" id="{AE9D22A2-BFC3-4544-87C2-6D40E14A4203}"/>
              </a:ext>
            </a:extLst>
          </p:cNvPr>
          <p:cNvCxnSpPr/>
          <p:nvPr/>
        </p:nvCxnSpPr>
        <p:spPr>
          <a:xfrm>
            <a:off x="7565150" y="2542728"/>
            <a:ext cx="3187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0F829F21-9EF7-40C4-98BC-18952AE439F4}"/>
              </a:ext>
            </a:extLst>
          </p:cNvPr>
          <p:cNvSpPr/>
          <p:nvPr/>
        </p:nvSpPr>
        <p:spPr>
          <a:xfrm>
            <a:off x="6897809" y="1973561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xmlns="" id="{F68F8865-C0CD-4394-B39A-EC57C78EB3BC}"/>
              </a:ext>
            </a:extLst>
          </p:cNvPr>
          <p:cNvCxnSpPr/>
          <p:nvPr/>
        </p:nvCxnSpPr>
        <p:spPr>
          <a:xfrm>
            <a:off x="7565150" y="3229898"/>
            <a:ext cx="3187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79983CAA-5CB6-4B11-8099-BB8A8490C3A1}"/>
              </a:ext>
            </a:extLst>
          </p:cNvPr>
          <p:cNvSpPr/>
          <p:nvPr/>
        </p:nvSpPr>
        <p:spPr>
          <a:xfrm>
            <a:off x="6897809" y="2660731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xmlns="" id="{278ADB05-0ECA-4D19-ADB0-D97AAF6F64F1}"/>
              </a:ext>
            </a:extLst>
          </p:cNvPr>
          <p:cNvCxnSpPr/>
          <p:nvPr/>
        </p:nvCxnSpPr>
        <p:spPr>
          <a:xfrm>
            <a:off x="7565150" y="3917068"/>
            <a:ext cx="3187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917FF6AC-9CD1-4E8E-94ED-DC61BCAAC403}"/>
              </a:ext>
            </a:extLst>
          </p:cNvPr>
          <p:cNvSpPr/>
          <p:nvPr/>
        </p:nvSpPr>
        <p:spPr>
          <a:xfrm>
            <a:off x="6897809" y="3347901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xmlns="" id="{D018489A-55AD-44D1-809F-48D8EAD03273}"/>
              </a:ext>
            </a:extLst>
          </p:cNvPr>
          <p:cNvCxnSpPr/>
          <p:nvPr/>
        </p:nvCxnSpPr>
        <p:spPr>
          <a:xfrm>
            <a:off x="7565150" y="4601668"/>
            <a:ext cx="3187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3F35EE76-575A-4F39-A2F9-03CB1CD8CCE2}"/>
              </a:ext>
            </a:extLst>
          </p:cNvPr>
          <p:cNvSpPr/>
          <p:nvPr/>
        </p:nvSpPr>
        <p:spPr>
          <a:xfrm>
            <a:off x="6897809" y="4032501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xmlns="" id="{212E6D7A-FBD8-4947-8B14-0C5D32960E3B}"/>
              </a:ext>
            </a:extLst>
          </p:cNvPr>
          <p:cNvCxnSpPr/>
          <p:nvPr/>
        </p:nvCxnSpPr>
        <p:spPr>
          <a:xfrm>
            <a:off x="7565150" y="5288838"/>
            <a:ext cx="3187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089E40F2-CDB1-4D3F-83C7-838ED2912DBB}"/>
              </a:ext>
            </a:extLst>
          </p:cNvPr>
          <p:cNvSpPr/>
          <p:nvPr/>
        </p:nvSpPr>
        <p:spPr>
          <a:xfrm>
            <a:off x="6897809" y="4719671"/>
            <a:ext cx="597159" cy="56916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b="1" dirty="0">
                <a:solidFill>
                  <a:schemeClr val="tx1"/>
                </a:solidFill>
              </a:rPr>
              <a:t>F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8BD6E231-2D25-49E7-83AB-14515036D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F3002918-F444-4279-9E2B-C0E9C9241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5765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63D3314-BC97-42FA-A714-4609439F4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823" y="2060794"/>
            <a:ext cx="4342184" cy="434218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4834BEF6-BC5A-4630-B90C-D0A5E87AF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841" y="1642270"/>
            <a:ext cx="5415065" cy="47607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650ED1D-88B1-4DD1-86AF-F7AFC8D50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37A3765F-23E1-4194-B8EA-E056FCD05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811" b="82246"/>
          <a:stretch/>
        </p:blipFill>
        <p:spPr>
          <a:xfrm>
            <a:off x="130721" y="75888"/>
            <a:ext cx="5915489" cy="65967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8B827681-D190-41EA-840B-3AF9E7936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1860"/>
            <a:ext cx="12192000" cy="238500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A2C520D-FBDB-4409-896C-2A8DEF046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592" y="677343"/>
            <a:ext cx="3841194" cy="3010012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7E2F1977-6275-429D-855C-6CDE4375F4F8}"/>
              </a:ext>
            </a:extLst>
          </p:cNvPr>
          <p:cNvSpPr/>
          <p:nvPr/>
        </p:nvSpPr>
        <p:spPr>
          <a:xfrm>
            <a:off x="130721" y="753320"/>
            <a:ext cx="812687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dirty="0">
                <a:solidFill>
                  <a:srgbClr val="000000"/>
                </a:solidFill>
                <a:latin typeface="Fira Sans Condensed"/>
              </a:rPr>
              <a:t>Svaka tvar i predmet koja nam više ne treba, a koju odbacimo, iako se može ponovno iskoristiti nazivamo </a:t>
            </a:r>
            <a:r>
              <a:rPr lang="hr-HR" sz="3200" b="1" dirty="0">
                <a:solidFill>
                  <a:srgbClr val="C00000"/>
                </a:solidFill>
                <a:latin typeface="Fira Sans Condensed"/>
              </a:rPr>
              <a:t>otpad</a:t>
            </a:r>
            <a:r>
              <a:rPr lang="hr-HR" sz="3200" dirty="0">
                <a:solidFill>
                  <a:srgbClr val="000000"/>
                </a:solidFill>
                <a:latin typeface="Fira Sans Condensed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3200" dirty="0"/>
              <a:t>Jedino biće na planetu koje ga stvara je čovjek.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3200" dirty="0"/>
              <a:t>Miješanjem različitih vrsta otpada koje je onda teško ponovno iskoristiti nastaje </a:t>
            </a:r>
            <a:r>
              <a:rPr lang="hr-HR" sz="3200" b="1" dirty="0">
                <a:solidFill>
                  <a:srgbClr val="C00000"/>
                </a:solidFill>
              </a:rPr>
              <a:t>smeće</a:t>
            </a:r>
            <a:r>
              <a:rPr lang="hr-HR" sz="3200" dirty="0"/>
              <a:t>.</a:t>
            </a:r>
            <a:r>
              <a:rPr lang="hr-HR" sz="3200" dirty="0">
                <a:solidFill>
                  <a:srgbClr val="000000"/>
                </a:solidFill>
                <a:latin typeface="Fira Sans Condensed"/>
              </a:rPr>
              <a:t> </a:t>
            </a:r>
            <a:endParaRPr lang="hr-HR" sz="32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FD6DFEA-D547-4C27-BF54-AC075039B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stol&#10;&#10;Opis je automatski generiran">
            <a:extLst>
              <a:ext uri="{FF2B5EF4-FFF2-40B4-BE49-F238E27FC236}">
                <a16:creationId xmlns:a16="http://schemas.microsoft.com/office/drawing/2014/main" xmlns="" id="{A4DF3A5B-8295-4924-AE6F-CCB8B4D8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" y="111084"/>
            <a:ext cx="7311243" cy="344175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2628075-6436-46DB-BF7D-2959915D6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5"/>
          <a:stretch/>
        </p:blipFill>
        <p:spPr>
          <a:xfrm>
            <a:off x="7346710" y="233266"/>
            <a:ext cx="4716515" cy="265761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45ECD9E-F065-489A-A6D1-4B50C8447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95" y="3114810"/>
            <a:ext cx="5202992" cy="3632106"/>
          </a:xfrm>
          <a:prstGeom prst="rect">
            <a:avLst/>
          </a:prstGeom>
        </p:spPr>
      </p:pic>
      <p:pic>
        <p:nvPicPr>
          <p:cNvPr id="12" name="Slika 11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AE968C46-22A6-4066-80DC-A52CAED638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29" y="2890876"/>
            <a:ext cx="4428075" cy="35099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BC40714-0737-4089-94EE-F1064F5B2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xmlns="" id="{B49EAC58-CF8F-401D-ADE4-3A54A4F4E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61450"/>
            <a:ext cx="8587273" cy="402457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D0873D3-89AB-4D90-876A-1EBDF918D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17" t="56832" r="7763"/>
          <a:stretch/>
        </p:blipFill>
        <p:spPr>
          <a:xfrm>
            <a:off x="8617437" y="129747"/>
            <a:ext cx="3423719" cy="33672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6670E05C-A14F-474A-ADD7-CC9C54DE9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53"/>
          <a:stretch/>
        </p:blipFill>
        <p:spPr>
          <a:xfrm>
            <a:off x="8908993" y="3683461"/>
            <a:ext cx="2781647" cy="2237945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xmlns="" id="{4F3DCF1A-BB35-4412-8FA1-1C593DA46837}"/>
              </a:ext>
            </a:extLst>
          </p:cNvPr>
          <p:cNvSpPr/>
          <p:nvPr/>
        </p:nvSpPr>
        <p:spPr>
          <a:xfrm>
            <a:off x="71534" y="317441"/>
            <a:ext cx="85872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400" b="1" dirty="0">
                <a:solidFill>
                  <a:srgbClr val="C00000"/>
                </a:solidFill>
                <a:latin typeface="Fira Sans Condensed"/>
              </a:rPr>
              <a:t>RECIKLIRANJE</a:t>
            </a:r>
            <a:r>
              <a:rPr lang="hr-HR" sz="3400" dirty="0">
                <a:solidFill>
                  <a:srgbClr val="000000"/>
                </a:solidFill>
                <a:latin typeface="Fira Sans Condensed"/>
              </a:rPr>
              <a:t> je prerada otpada radi dobivanja materijala za izradu novih proizvoda, a pomaže nam u očuvanju okoliša i smanjenju onečišćenja tla, vode i zraka. </a:t>
            </a:r>
            <a:endParaRPr lang="hr-HR" sz="3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CB5E019-045A-4AA0-93FD-C27E5EBCE1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57"/>
          <a:stretch/>
        </p:blipFill>
        <p:spPr>
          <a:xfrm>
            <a:off x="8449195" y="6090068"/>
            <a:ext cx="3742805" cy="28960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64182FA-B881-42DE-97ED-F24AF0C92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BFE53D10-04E0-4A20-87BA-66C579058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4" t="1771" b="2331"/>
          <a:stretch/>
        </p:blipFill>
        <p:spPr>
          <a:xfrm>
            <a:off x="102636" y="83975"/>
            <a:ext cx="6153951" cy="485191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072E832-1EB2-4C6B-A3FF-BF545D16E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28" y="4549395"/>
            <a:ext cx="4427159" cy="214462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2A7D7B4-EB1E-436A-AD0D-E771187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91" y="1438869"/>
            <a:ext cx="5663298" cy="39802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7FBA55F-E496-44E1-A046-9A5D737C4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5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80CE5AD-76D1-46B7-B860-17600495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984" y="30255"/>
            <a:ext cx="8536031" cy="6957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87AD054-6D9B-44D0-A3ED-200A1A4FF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1"/>
          <a:stretch/>
        </p:blipFill>
        <p:spPr>
          <a:xfrm>
            <a:off x="2005475" y="681624"/>
            <a:ext cx="8181047" cy="581610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10EBC97-9264-4175-A4A1-1D581B0A0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2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96510F09-C0DB-4E79-8919-6F4DD643F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4" b="7941"/>
          <a:stretch/>
        </p:blipFill>
        <p:spPr>
          <a:xfrm>
            <a:off x="2112533" y="0"/>
            <a:ext cx="6774014" cy="678896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A4E3340-9B64-460A-AD01-28E804C22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8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49D260DD-C3AC-4468-8978-677E0FB47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30" y="3252294"/>
            <a:ext cx="11229939" cy="3467167"/>
          </a:xfrm>
          <a:prstGeom prst="rect">
            <a:avLst/>
          </a:prstGeom>
        </p:spPr>
      </p:pic>
      <p:pic>
        <p:nvPicPr>
          <p:cNvPr id="6" name="Slika 5" descr="Slika na kojoj se prikazuje losion&#10;&#10;Opis je automatski generiran">
            <a:extLst>
              <a:ext uri="{FF2B5EF4-FFF2-40B4-BE49-F238E27FC236}">
                <a16:creationId xmlns:a16="http://schemas.microsoft.com/office/drawing/2014/main" xmlns="" id="{962FF525-82EA-4994-A05C-D0BD9463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"/>
          <a:stretch/>
        </p:blipFill>
        <p:spPr>
          <a:xfrm>
            <a:off x="357581" y="43230"/>
            <a:ext cx="11476838" cy="327846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7CC629D-CC32-47DE-8C13-6F5A9D007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368" y="6486769"/>
            <a:ext cx="3527120" cy="3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157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Fira Sans Condensed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Alen Krmpotić</dc:creator>
  <cp:lastModifiedBy>USER</cp:lastModifiedBy>
  <cp:revision>21</cp:revision>
  <dcterms:created xsi:type="dcterms:W3CDTF">2020-01-29T22:00:51Z</dcterms:created>
  <dcterms:modified xsi:type="dcterms:W3CDTF">2020-04-06T14:42:19Z</dcterms:modified>
</cp:coreProperties>
</file>